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다섯째 천사가 나팔을 불매 내가 보니 하늘에서 땅에 떨어진 별 하나가 있는데 그가 무저갱의 열쇠를 받았더라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fifth angel sounded his trumpet, and I saw a star that had fallen from the sky to the earth. The star was given the key to the shaft of the Abyss.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전갈과 같은 꼬리와 쏘는 살이 있어 그 꼬리에는 다섯 달 동안 사람들을 해하는 권세가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had tails and stings like scorpions, and in their tails they had power to torment people for five months.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그들에게 왕이 있으니 무저갱의 사자라 히브리어로는 그 이름이 아바돈이요 헬라어로는 그 이름이 아볼루온이더라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had as king over them the angel of the Abyss, whose name in Hebrew is Abaddon, and in Greek, Apollyon.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첫째 화는 지나갔으나 보라 아직도 이 후에 화 둘이 이르리로다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first woe is past; two other woes are yet to come.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여섯째 천사가 나팔을 불매 내가 들으니 하나님 앞 금 제단 네 뿔에서 한 음성이 나서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sixth angel sounded his trumpet, and I heard a voice coming from the horns of the golden altar that is before God.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나팔 가진 여섯째 천사에게 말하기를 큰 강 유브라데에 결박한 네 천사를 놓아 주라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said to the sixth angel who had the trumpet, "Release the four angels who are bound at the great river Euphrates."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네 천사가 놓였으니 그들은 그 년 월 일 시에 이르러 사람 삼분의 일을 죽이기로 준비된 자들이더라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four angels who had been kept ready for this very hour and day and month and year were released to kill a third of mankind.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마병대의 수는 이만 만이니 내가 그들의 수를 들었노라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number of the mounted troops was two hundred million. I heard their number.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이같은 환상 가운데 그 말들과 그 위에 탄 자들을 보니 불빛과 자줏빛과 유황빛 호심경이 있고 또 말들의 머리는 사자 머리 같고 그 입에서는 불과 연기와 유황이 나오더라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horses and riders I saw in my vision looked like this: Their breastplates were fiery red, dark blue, and yellow as sulfur. The heads of the horses resembled the heads of lions, and out of their mouths came fire, smoke and sulfur.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 세 재앙 곧 자기들의 입에서 나오는 불과 연기와 유황으로 말미암아 사람 삼분의 일이 죽임을 당하니라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third of mankind was killed by the three plagues of fire, smoke and sulfur that came out of their mouths.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 말들의 힘은 입과 꼬리에 있으니 꼬리는 뱀 같고 또 꼬리에 머리가 있어 이것으로 해하더라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power of the horses was in their mouths and in their tails; for their tails were like snakes, having heads with which they inflict injury.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무저갱을 여니 그 구멍에서 큰 화덕의 연기 같은 연기가 올라오매 해와 공기가 그 구멍의 연기로 말미암아 어두워지며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opened the Abyss, smoke rose from it like the smoke from a gigantic furnace. The sun and sky were darkened by the smoke from the Abyss.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 재앙에 죽지 않고 남은 사람들은 손으로 행한 일을 회개하지 아니하고 오히려 여러 귀신과 또는 보거나 듣거나 다니거나 하지 못하는 금, 은, 동과 목석의 우상에게 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rest of mankind that were not killed by these plagues still did not repent of the work of their hands; they did not stop worshiping demons, and idols of gold, silver, bronze, stone and wood -- idols that cannot see or hear or walk.</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또 그 살인과 복술과 음행과 도둑질을 회개하지 아니하더라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Nor did they repent of their murders, their magic arts, their sexual immorality or their thefts.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또 황충이 연기 가운데로부터 땅 위에 나오매 그들이 땅에 있는 전갈의 권세와 같은 권세를 받았더라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out of the smoke locusts came down upon the earth and were given power like that of scorpions of the earth.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그들에게 이르시되 땅의 풀이나 푸른 것이나 각종 수목은 해하지 말고 오직 이마에 하나님의 인침을 받지 아니한 사람들만 해하라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told not to harm the grass of the earth or any plant or tree, but only those people who did not have the seal of God on their foreheads.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그러나 그들을 죽이지는 못하게 하시고 다섯 달 동안 괴롭게만 하게 하시는데 그 괴롭게 함은 전갈이 사람을 쏠 때에 괴롭게 함과 같더라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not given power to kill them, but only to torture them for five months. And the agony they suffered was like that of the sting of a scorpion when it strikes a man.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날에는 사람들이 죽기를 구하여도 죽지 못하고 죽고 싶으나 죽음이 그들을 피하리로다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those days men will seek death, but will not find it; they will long to die, but death will elude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황충들의 모양은 전쟁을 위하여 준비한 말들 같고 그 머리에 금 같은 관 비슷한 것을 썼으며 그 얼굴은 사람의 얼굴 같고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locusts looked like horses prepared for battle. On their heads they wore something like crowns of gold, and their faces resembled human faces.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여자의 머리털 같은 머리털이 있고 그 이빨은 사자의 이빨 같으며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hair was like women's hair, and their teeth were like lions' teeth.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철 호심경 같은 호심경이 있고 그 날개들의 소리는 병거와 많은 말들이 전쟁터로 달려 들어가는 소리 같으며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had breastplates like breastplates of iron, and the sound of their wings was like the thundering of many horses and chariots rushing into battle.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