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태초에 말씀이 계시니라 이 말씀이 하나님과 함께 계셨으니 이 말씀은 곧 하나님이시니라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beginning was the Word, and the Word was with God, and the Word was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세상에 계셨으며 세상은 그로 말미암아 지은 바 되었으되 세상이 그를 알지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in the world, and though the world was made through him, the world did not recognize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자기 땅에 오매 자기 백성이 영접하지 아니하였으나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that which was his own, but his own did not receive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영접하는 자 곧 그 이름을 믿는 자들에게는 하나님의 자녀가 되는 권세를 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to all who received him, to those who believed in his name, he gave the right to become children of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혈통으로나 육정으로나 사람의 뜻으로 나지 아니하고 오직 하나님께로부터 난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children born not of natural descent, nor of human decision or a husband's will, but born of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말씀이 육신이 되어 우리 가운데 거하시매 우리가 그의 영광을 보니 아버지의 독생자의 영광이요 은혜와 진리가 충만하더라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became flesh and made his dwelling among us. We have seen his glory, the glory of the One and Only, who came from the Father, full of grace and truth.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요한이 그에 대하여 증언하여 외쳐 이르되 내가 전에 말하기를 내 뒤에 오시는 이가 나보다 앞선 것은 나보다 먼저 계심이라 한 것이 이 사람을 가리킴이라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 testifies concerning him. He cries out, saying, "This was he of whom I said, 'He who comes after me has surpassed me because he was before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다 그의 충만한 데서 받으니 은혜 위에 은혜러라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fullness of his grace we have all received one blessing after another.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율법은 모세로 말미암아 주어진 것이요 은혜와 진리는 예수 그리스도로 말미암아 온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law was given through Moses; grace and truth came through Jesus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본래 하나님을 본 사람이 없으되 아버지 품 속에 있는 독생하신 하나님이 나타내셨느니라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has ever seen God, but God the One and Only, who is at the Father's side, has made him known.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유대인들이 예루살렘에서 제사장들과 레위인들을 요한에게 보내어 네가 누구냐 물을 때에 요한의 증언이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was John's testimony when the Jews of Jerusalem sent priests and Levites to ask him who he was.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태초에 하나님과 함께 계셨고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with God in the beginning.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요한이 드러내어 말하고 숨기지 아니하니 드러내어 하는 말이 나는 그리스도가 아니라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fail to confess, but confessed freely, "I am not the Christ."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묻되 그러면 누구냐 네가 엘리야냐 이르되 나는 아니라 또 묻되 네가 그 선지자냐 대답하되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asked him, "Then who are you? Are you Elijah?" He said, "I am not." "Are you the Prophet?" He answered, "No."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말하되 누구냐 우리를 보낸 이들에게 대답하게 하라 너는 네게 대하여 무엇이라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they said, "Who are you? Give us an answer to take back to those who sent us. What do you say about yourself?"</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나는 선지자 이사야의 말과 같이 주의 길을 곧게 하라고 광야에서 외치는 자의 소리로라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 replied in the words of Isaiah the prophet, "I am the voice of one calling in the desert, 'Make straight the way for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그들은 바리새인들이 보낸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some Pharisees who had been sent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물어 이르되 네가 만일 그리스도도 아니요 엘리야도 아니요 그 선지자도 아닐진대 어찌하여 세례를 베푸느냐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questioned him, "Why then do you baptize if you are not the Christ, nor Elijah, nor the Prophet?"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요한이 대답하되 나는 물로 세례를 베풀거니와 너희 가운데 너희가 알지 못하는 한 사람이 섰으니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baptize with water," John replied, "but among you stands one you do not know.</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곧 내 뒤에 오시는 그이라 나는 그의 신발끈을 풀기도 감당하지 못하겠노라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one who comes after me, the thongs of whose sandals I am not worthy to untie."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일은 요한이 세례 베풀던 곳 요단 강 건너편 베다니에서 일어난 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all happened at Bethany on the other side of the Jordan, where John was baptizing.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이튿날 요한이 예수께서 자기에게 나아오심을 보고 이르되 보라 세상 죄를 지고 가는 하나님의 어린 양이로다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John saw Jesus coming toward him and said, "Look, the Lamb of God, who takes away the sin of the world!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만물이 그로 말미암아 지은 바 되었으니 지은 것이 하나도 그가 없이는 된 것이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all things were made; without him nothing was made that has been made.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전에 말하기를 내 뒤에 오는 사람이 있는데 나보다 앞선 것은 그가 나보다 먼저 계심이라 한 것이 이 사람을 가리킴이라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one I meant when I said, `A man who comes after me has surpassed me because he was before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나도 그를 알지 못하였으나 내가 와서 물로 세례를 베푸는 것은 그를 이스라엘에 나타내려 함이라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did not know him, but the reason I came baptizing with water was that he might be revealed to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요한이 또 증언하여 이르되 내가 보매 성령이 비둘기 같이 하늘로부터 내려와서 그의 위에 머물렀더라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John gave this testimony: "I saw the Spirit come down from heaven as a dove and remain on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나도 그를 알지 못하였으나 나를 보내어 물로 세례를 베풀라 하신 그이가 나에게 말씀하시되 성령이 내려서 누구 위에든지 머무는 것을 보거든 그가 곧 성령으로 세례를 베푸는 이인 줄 알라 하셨기에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not have known him, except that the one who sent me to baptize with water told me, `The man on whom you see the Spirit come down and remain is he who will baptize with the Holy Spirit.'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보고 그가 하나님의 아들이심을 증언하였노라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and I testify that this is the Son of God."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이튿날 요한이 자기 제자 중 두 사람과 함께 섰다가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John was there again with two of his disciples.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예수께서 거니심을 보고 말하되 보라 하나님의 어린 양이로다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Jesus passing by, he said, "Look, the Lamb of God!"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두 제자가 그의 말을 듣고 예수를 따르거늘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two disciples heard him say this, they followed Jesus.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 돌이켜 그 따르는 것을 보시고 물어 이르시되 무엇을 구하느냐 이르되 랍비여 어디 계시오니이까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Turning around, Jesus saw them following and asked, "What do you want?" They said, "Rabbi" (which means Teacher), "where are you staying?"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이르시되 와서 보라 그러므로 그들이 가서 계신 데를 보고 그 날 함께 거하니 때가 열 시쯤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he replied, "and you will see." So they went and saw where he was staying, and spent that day with him. It was about the tenth hour.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안에 생명이 있었으니 이 생명은 사람들의 빛이라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him was life, and that life was the light of men.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요한의 말을 듣고 예수를 따르는 두 사람 중의 하나는 시몬 베드로의 형제 안드레라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Andrew, Simon Peter's brother, was one of the two who heard what John had said and who had followed Jesus.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그가 먼저 자기의 형제 시몬을 찾아 말하되 우리가 메시야를 만났다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thing Andrew did was to find his brother Simon and tell him, "We have found the Messiah" (that is, the Christ).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데리고 예수께로 오니 예수께서 보시고 이르시되 네가 요한의 아들 시몬이니 장차 게바라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brought him to Jesus. Jesus looked at him and said, "You are Simon son of John. You will be called Cephas" (which, when translated, is Peter).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이튿날 예수께서 갈릴리로 나가려 하시다가 빌립을 만나 이르시되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Jesus decided to leave for Galilee. Finding Philip, he said to him, "Follow 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빌립은 안드레와 베드로와 한 동네 벳새다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like Andrew and Peter, was from the town of Bethsaida.</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빌립이 나다나엘을 찾아 이르되 모세가 율법에 기록하였고 여러 선지자가 기록한 그이를 우리가 만났으니 요셉의 아들 나사렛 예수니라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found Nathanael and told him, "We have found the one Moses wrote about in the Law, and about whom the prophets also wrote -- Jesus of Nazareth, the son of Joseph."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나다나엘이 이르되 나사렛에서 무슨 선한 것이 날 수 있느냐 빌립이 이르되 와서 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"Nazareth! Can anything good come from there?" Nathanael asked. "Come and see," said Philip.</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예수께서 나다나엘이 자기에게 오는 것을 보시고 그를 가리켜 이르시되 보라 이는 참으로 이스라엘 사람이라 그 속에 간사한 것이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Nathanael approaching, he said of him, "Here is a true Israelite, in whom there is nothing false."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나다나엘이 이르되 어떻게 나를 아시나이까 예수께서 대답하여 이르시되 빌립이 너를 부르기 전에 네가 무화과나무 아래에 있을 때에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do you know me?" Nathanael asked. Jesus answered, "I saw you while you were still under the fig tree before Philip called you."</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나다나엘이 대답하되 랍비여 당신은 하나님의 아들이시요 당신은 이스라엘의 임금이로소이다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Nathanael declared, "Rabbi, you are the Son of God; you are the King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빛이 어둠에 비치되 어둠이 깨닫지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light shines in the darkness, but the darkness has not understood it.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대답하여 이르시되 내가 너를 무화과나무 아래에서 보았다 하므로 믿느냐 이보다 더 큰 일을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"You believe because I told you I saw you under the fig tree. You shall see greater things than that."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또 이르시되 진실로 진실로 너희에게 이르노니 하늘이 열리고 하나님의 사자들이 인자 위에 오르락 내리락 하는 것을 보리라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added, "I tell you the truth, you shall see heaven open, and the angels of God ascending and descending on the Son of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하나님께로부터 보내심을 받은 사람이 있으니 그의 이름은 요한이라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came a man who was sent from God; his name was John.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증언하러 왔으니 곧 빛에 대하여 증언하고 모든 사람이 자기로 말미암아 믿게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as a witness to testify concerning that light, so that through him all men might believe.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그는 이 빛이 아니요 이 빛에 대하여 증언하러 온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himself was not the light; he came only as a witness to the light.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참 빛 곧 세상에 와서 각 사람에게 비추는 빛이 있었나니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true light that gives light to every man was coming into the world.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