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진실로 진실로 너희에게 이르노니 문을 통하여 양의 우리에 들어가지 아니하고 다른 데로 넘어가는 자는 절도며 강도요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the man who does not enter the sheep pen by the gate, but climbs in by some other way, is a thief and a robber.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도둑이 오는 것은 도둑질하고 죽이고 멸망시키려는 것뿐이요 내가 온 것은 양으로 생명을 얻게 하고 더 풍성히 얻게 하려는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thief comes only to steal and kill and destroy; I have come that they may have life, and have it to the full.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나는 선한 목자라 선한 목자는 양들을 위하여 목숨을 버리거니와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good shepherd. The good shepherd lays down his life for the sheep.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삯꾼은 목자가 아니요 양도 제 양이 아니라 이리가 오는 것을 보면 양을 버리고 달아나나니 이리가 양을 물어 가고 또 헤치느니라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hired hand is not the shepherd who owns the sheep. So when he sees the wolf coming, he abandons the sheep and runs away. Then the wolf attacks the flock and scatters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달아나는 것은 그가 삯꾼인 까닭에 양을 돌보지 아니함이나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runs away because he is a hired hand and cares nothing for the sheep.</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나는 선한 목자라 나는 내 양을 알고 양도 나를 아는 것이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good shepherd; I know my sheep and my sheep know me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아버지께서 나를 아시고 내가 아버지를 아는 것 같으니 나는 양을 위하여 목숨을 버리노라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the Father knows me and I know the Father -- and I lay down my life for the sheep.</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이 우리에 들지 아니한 다른 양들이 내게 있어 내가 인도하여야 할 터이니 그들도 내 음성을 듣고 한 무리가 되어 한 목자에게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other sheep that are not of this sheep pen. I must bring them also. They too will listen to my voice, and there shall be one flock and one shepherd.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내 목숨을 버리는 것은 그것을 내가 다시 얻기 위함이니 이로 말미암아 아버지께서 나를 사랑하시느니라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reason my Father loves me is that I lay down my life -- only to take it up again.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이를 내게서 빼앗는 자가 있는 것이 아니라 내가 스스로 버리노라 나는 버릴 권세도 있고 다시 얻을 권세도 있으니 이 계명은 내 아버지에게서 받았노라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takes it from me, but I lay it down of my own accord. I have authority to lay it down and authority to take it up again. This command I received from my Father."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말씀으로 말미암아 유대인 중에 다시 분쟁이 일어나니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these words the Jews were again divided.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문으로 들어가는 이는 양의 목자라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enters by the gate is the shepherd of his sheep.</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중에 많은 사람이 말하되 그가 귀신 들려 미쳤거늘 어찌하여 그 말을 듣느냐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of them said, "He is demon-possessed and raving mad. Why listen to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어떤 사람은 말하되 이 말은 귀신 들린 자의 말이 아니라 귀신이 맹인의 눈을 뜨게 할 수 있느냐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others said, "These are not the sayings of a man possessed by a demon. Can a demon open the eyes of the blind?"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예루살렘에 수전절이 이르니 때는 겨울이라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came the Feast of Dedication at Jerusalem. It was winter,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성전 안 솔로몬 행각에서 거니시니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Jesus was in the temple area walking in Solomon's Colonnade.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유대인들이 에워싸고 이르되 당신이 언제까지나 우리 마음을 의혹하게 하려 하나이까 그리스도이면 밝히 말씀하소서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gathered around him, saying, "How long will you keep us in suspense? If you are the Christ, tell us plainly."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예수께서 대답하시되 내가 너희에게 말하였으되 믿지 아니하는도다 내가 내 아버지의 이름으로 행하는 일들이 나를 증거하는 것이거늘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"I did tell you, but you do not believe. The miracles I do in my Father's name speak for 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너희가 내 양이 아니므로 믿지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do not believe because you are not my sheep.</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 양은 내 음성을 들으며 나는 그들을 알며 그들은 나를 따르느니라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sheep listen to my voice; I know them, and they follow me.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그들에게 영생을 주노니 영원히 멸망하지 아니할 것이요 또 그들을 내 손에서 빼앗을 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give them eternal life, and they shall never perish; no one can snatch them out of my hand.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그들을 주신 내 아버지는 만물보다 크시매 아무도 아버지 손에서 빼앗을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Father, who has given them to me, is greater than all; no one can snatch them out of my Father's hand.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문지기는 그를 위하여 문을 열고 양은 그의 음성을 듣나니 그가 자기 양의 이름을 각각 불러 인도하여 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watchman opens the gate for him, and the sheep listen to his voice. He calls his own sheep by name and leads them out.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나와 아버지는 하나이니라 하신대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and the Father are one."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유대인들이 다시 돌을 들어 치려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Jews picked up stones to stone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예수께서 대답하시되 내가 아버지로 말미암아 여러 가지 선한 일로 너희에게 보였거늘 그 중에 어떤 일로 나를 돌로 치려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said to them, "I have shown you many great miracles from the Father. For which of these do you stone me?"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유대인들이 대답하되 선한 일로 말미암아 우리가 너를 돌로 치려는 것이 아니라 신성모독으로 인함이니 네가 사람이 되어 자칭 하나님이라 함이로라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not stoning you for any of these," replied the Jews, "but for blasphemy, because you, a mere man, claim to be God."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이르시되 너희 율법에 기록된 바 내가 너희를 신이라 하였노라 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them, "Is it not written in your Law, `I have said you are gods'?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성경은 폐하지 못하나니 하나님의 말씀을 받은 사람들을 신이라 하셨거든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called them `gods,' to whom the word of God came -- and the Scripture cannot be broken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하물며 아버지께서 거룩하게 하사 세상에 보내신 자가 나는 하나님의 아들이라 하는 것으로 너희가 어찌 신성모독이라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about the one whom the Father set apart as his very own and sent into the world? Why then do you accuse me of blasphemy because I said, `I am God's Son'?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만일 내가 내 아버지의 일을 행하지 아니하거든 나를 믿지 말려니와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believe me unless I do what my Father does.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내가 행하거든 나를 믿지 아니할지라도 그 일은 믿으라 그러면 너희가 아버지께서 내 안에 계시고 내가 아버지 안에 있음을 깨달아 알리라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 do it, even though you do not believe me, believe the miracles, that you may know and understand that the Father is in me, and I in the Father."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그들이 다시 예수를 잡고자 하였으나 그 손에서 벗어나 나가시니라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they tried to seize him, but he escaped their grasp.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자기 양을 다 내놓은 후에 앞서 가면 양들이 그의 음성을 아는 고로 따라오되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has brought out all his own, he goes on ahead of them, and his sheep follow him because they know his voice.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다시 요단 강 저편 요한이 처음으로 세례 베풀던 곳에 가사 거기 거하시니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went back across the Jordan to the place where John had been baptizing in the early days. Here he stayed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많은 사람이 왔다가 말하되 요한은 아무 표적도 행하지 아니하였으나 요한이 이 사람을 가리켜 말한 것은 다 참이라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many people came to him. They said, "Though John never performed a miraculous sign, all that John said about this man was true."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그리하여 거기서 많은 사람이 예수를 믿으니라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that place many believed in Jesus.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타인의 음성은 알지 못하는 고로 타인을 따르지 아니하고 도리어 도망하느니라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will never follow a stranger; in fact, they will run away from him because they do not recognize a stranger's voice."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예수께서 이 비유로 그들에게 말씀하셨으나 그들은 그가 하신 말씀이 무엇인지 알지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used this figure of speech, but they did not understand what he was telling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예수께서 다시 이르시되 내가 진실로 진실로 너희에게 말하노니 나는 양의 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Jesus said again, "I tell you the truth, I am the gate for the sheep.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나보다 먼저 온 자는 다 절도요 강도니 양들이 듣지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ever came before me were thieves and robbers, but the sheep did not listen to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문이니 누구든지 나로 말미암아 들어가면 구원을 받고 또는 들어가며 나오며 꼴을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gate; whoever enters through me will be saved. He will come in and go out, and find pasture.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