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어떤 병자가 있으니 이는 마리아와 그 자매 마르다의 마을 베다니에 사는 나사로라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a man named Lazarus was sick. He was from Bethany, the village of Mary and her sister Martha.</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밤에 다니면 빛이 그 사람 안에 없는 고로 실족하느니라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is when he walks by night that he stumbles, for he has no light."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이 말씀을 하신 후에 또 이르시되 우리 친구 나사로가 잠들었도다 그러나 내가 깨우러 가노라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he had said this, he went on to tell them, "Our friend Lazarus has fallen asleep; but I am going there to wake him up."</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제자들이 이르되 주여 잠들었으면 낫겠나이다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disciples replied, "Lord, if he sleeps, he will get better."</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예수는 그의 죽음을 가리켜 말씀하신 것이나 그들은 잠들어 쉬는 것을 가리켜 말씀하심인 줄 생각하는지라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had been speaking of his death, but his disciples thought he meant natural sleep.</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이에 예수께서 밝히 이르시되 나사로가 죽었느니라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then he told them plainly, "Lazarus is dead,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내가 거기 있지 아니한 것을 너희를 위하여 기뻐하노니 이는 너희로 믿게 하려 함이라 그러나 그에게로 가자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for your sake I am glad I was not there, so that you may believe. But let us go to him."</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디두모라고도 하는 도마가 다른 제자들에게 말하되 우리도 주와 함께 죽으러 가자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Thomas (called Didymus) said to the rest of the disciples, "Let us also go, that we may die with him."</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예수께서 와서 보시니 나사로가 무덤에 있은 지 이미 나흘이라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his arrival, Jesus found that Lazarus had already been in the tomb for four days.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베다니는 예루살렘에서 가깝기가 한 오 리쯤 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Bethany was less than two miles from Jerusalem,</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많은 유대인이 마르다와 마리아에게 그 오라비의 일로 위문하러 왔더니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many Jews had come to Martha and Mary to comfort them in the loss of their brother.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 마리아는 향유를 주께 붓고 머리털로 주의 발을 닦던 자요 병든 나사로는 그의 오라버니더라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Mary, whose brother Lazarus now lay sick, was the same one who poured perfume on the Lord and wiped his feet with her hair.</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마르다는 예수께서 오신다는 말을 듣고 곧 나가 맞이하되 마리아는 집에 앉았더라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Martha heard that Jesus was coming, she went out to meet him, but Mary stayed at home.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마르다가 예수께 여짜오되 주께서 여기 계셨더라면 내 오라버니가 죽지 아니하였겠나이다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"Lord," Martha said to Jesus, "if you had been here, my brother would not have died.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그러나 나는 이제라도 주께서 무엇이든지 하나님께 구하시는 것을 하나님이 주실 줄을 아나이다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 know that even now God will give you whatever you ask."</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예수께서 이르시되 네 오라비가 다시 살아나리라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said to her, "Your brother will rise again."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마르다가 이르되 마지막 날 부활 때에는 다시 살아날 줄을 내가 아나이다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Martha answered, "I know he will rise again in the resurrection at the last day."</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예수께서 이르시되 나는 부활이요 생명이니 나를 믿는 자는 죽어도 살겠고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said to her, "I am the resurrection and the life. He who believes in me will live, even though he dies;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무릇 살아서 나를 믿는 자는 영원히 죽지 아니하리니 이것을 네가 믿느냐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whoever lives and believes in me will never die. Do you believe this?"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이르되 주여 그러하외다 주는 그리스도시요 세상에 오시는 하나님의 아들이신 줄 내가 믿나이다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"Yes, Lord," she told him, "I believe that you are the Christ, the Son of God, who was to come into the world."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이 말을 하고 돌아가서 가만히 그 자매 마리아를 불러 말하되 선생님이 오셔서 너를 부르신다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after she had said this, she went back and called her sister Mary aside. "The Teacher is here," she said, "and is asking for you."</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마리아가 이 말을 듣고 급히 일어나 예수께 나아가매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Mary heard this, she got up quickly and went to him.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이에 그 누이들이 예수께 사람을 보내어 이르되 주여 보시옵소서 사랑하시는 자가 병들었나이다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sisters sent word to Jesus, "Lord, the one you love is sick."</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예수는 아직 마을로 들어오지 아니하시고 마르다가 맞이했던 곳에 그대로 계시더라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Jesus had not yet entered the village, but was still at the place where Martha had met him.</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마리아와 함께 집에 있어 위로하던 유대인들은 그가 급히 일어나 나가는 것을 보고 곡하러 무덤에 가는 줄로 생각하고 따라가더니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Jews who had been with Mary in the house, comforting her, noticed how quickly she got up and went out, they followed her, supposing she was going to the tomb to mourn there.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마리아가 예수 계신 곳에 가서 뵈옵고 그 발 앞에 엎드리어 이르되 주께서 여기 계셨더라면 내 오라버니가 죽지 아니하였겠나이다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Mary reached the place where Jesus was and saw him, she fell at his feet and said, "Lord, if you had been here, my brother would not have died."</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예수께서 그가 우는 것과 또 함께 온 유대인들이 우는 것을 보시고 심령에 비통히 여기시고 불쌍히 여기사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Jesus saw her weeping, and the Jews who had come along with her also weeping, he was deeply moved in spirit and troubled.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이르시되 그를 어디 두었느냐 이르되 주여 와서 보옵소서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"Where have you laid him?" he asked. "Come and see, Lord," they replied.</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예수께서 눈물을 흘리시더라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wept.</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이에 유대인들이 말하되 보라 그를 얼마나 사랑하셨는가 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Jews said, "See how he loved him!"</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그 중 어떤 이는 말하되 맹인의 눈을 뜨게 한 이 사람이 그 사람은 죽지 않게 할 수 없었더냐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some of them said, "Could not he who opened the eyes of the blind man have kept this man from dying?"</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이에 예수께서 다시 속으로 비통히 여기시며 무덤에 가시니 무덤이 굴이라 돌로 막았거늘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once more deeply moved, came to the tomb. It was a cave with a stone laid across the entrance.</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예수께서 이르시되 돌을 옮겨 놓으라 하시니 그 죽은 자의 누이 마르다가 이르되 주여 죽은 지가 나흘이 되었으매 벌써 냄새가 나나이다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"Take away the stone," he said. "But, Lord," said Martha, the sister of the dead man, "by this time there is a bad odor, for he has been there four days."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예수께서 들으시고 이르시되 이 병은 죽을 병이 아니라 하나님의 영광을 위함이요 하나님의 아들이 이로 말미암아 영광을 받게 하려 함이라 하시더라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heard this, Jesus said, "This sickness will not end in death. No, it is for God's glory so that God's Son may be glorified through it."</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예수께서 이르시되 내 말이 네가 믿으면 하나님의 영광을 보리라 하지 아니하였느냐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Jesus said, "Did I not tell you that if you believed, you would see the glory of God?"</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돌을 옮겨 놓으니 예수께서 눈을 들어 우러러 보시고 이르시되 아버지여 내 말을 들으신 것을 감사하나이다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took away the stone. Then Jesus looked up and said, "Father, I thank you that you have heard me.</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항상 내 말을 들으시는 줄을 내가 알았나이다 그러나 이 말씀 하옵는 것은 둘러선 무리를 위함이니 곧 아버지께서 나를 보내신 것을 그들로 믿게 하려 함이니이다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knew that you always hear me, but I said this for the benefit of the people standing here, that they may believe that you sent me."</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이 말씀을 하시고 큰 소리로 나사로야 나오라 부르시니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had said this, Jesus called in a loud voice, "Lazarus, come out!"</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죽은 자가 수족을 베로 동인 채로 나오는데 그 얼굴은 수건에 싸였더라 예수께서 이르시되 풀어 놓아 다니게 하라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dead man came out, his hands and feet wrapped with strips of linen, and a cloth around his face. Jesus said to them, "Take off the grave clothes and let him go."</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마리아에게 와서 예수께서 하신 일을 본 많은 유대인이 그를 믿었으나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many of the Jews who had come to visit Mary, and had seen what Jesus did, put their faith in him.</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그 중에 어떤 자는 바리새인들에게 가서 예수께서 하신 일을 알리니라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some of them went to the Pharisees and told them what Jesus had done.</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이에 대제사장들과 바리새인들이 공회를 모으고 이르되 이 사람이 많은 표적을 행하니 우리가 어떻게 하겠느냐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chief priests and the Pharisees called a meeting of the Sanhedrin. "What are we accomplishing?" they asked. "Here is this man performing many miraculous signs.</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만일 그를 이대로 두면 모든 사람이 그를 믿을 것이요 그리고 로마인들이 와서 우리 땅과 민족을 빼앗아 가리라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we let him go on like this, everyone will believe in him, and then the Romans will come and take away both our place and our nation."</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그 중의 한 사람 그 해의 대제사장인 가야바가 그들에게 말하되 너희가 아무 것도 알지 못하는도다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one of them, named Caiaphas, who was high priest that year, spoke up, "You know nothing at all!</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예수께서 본래 마르다와 그 동생과 나사로를 사랑하시더니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loved Martha and her sister and Lazarus.</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50</a:t>
            </a:r>
            <a:br/>
            <a:r>
              <a:t>한 사람이 백성을 위하여 죽어서 온 민족이 망하지 않게 되는 것이 너희에게 유익한 줄을 생각하지 아니하는도다 하였으니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do not realize that it is better for you that one man die for the people than that the whole nation perish."</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51</a:t>
            </a:r>
            <a:br/>
            <a:r>
              <a:t>이 말은 스스로 함이 아니요 그 해의 대제사장이므로 예수께서 그 민족을 위하시고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did not say this on his own, but as high priest that year he prophesied that Jesus would die for the Jewish nation,</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52</a:t>
            </a:r>
            <a:br/>
            <a:r>
              <a:t>또 그 민족만 위할 뿐 아니라 흩어진 하나님의 자녀를 모아 하나가 되게 하기 위하여 죽으실 것을 미리 말함이러라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not only for that nation but also for the scattered children of God, to bring them together and make them one.</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53</a:t>
            </a:r>
            <a:br/>
            <a:r>
              <a:t>이 날부터는 그들이 예수를 죽이려고 모의하니라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from that day on they plotted to take his life.</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54</a:t>
            </a:r>
            <a:br/>
            <a:r>
              <a:t>그러므로 예수께서 다시 유대인 가운데 드러나게 다니지 아니하시고 거기를 떠나 빈 들 가까운 곳인 에브라임이라는 동네에 가서 제자들과 함께 거기 머무르시니라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Jesus no longer moved about publicly among the Jews. Instead he withdrew to a region near the desert, to a village called Ephraim, where he stayed with his disciples.</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55</a:t>
            </a:r>
            <a:br/>
            <a:r>
              <a:t>유대인의 유월절이 가까우매 많은 사람이 자기를 성결하게 하기 위하여 유월절 전에 시골에서 예루살렘으로 올라갔더니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it was almost time for the Jewish Passover, many went up from the country to Jerusalem for their ceremonial cleansing before the Passover.</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56</a:t>
            </a:r>
            <a:br/>
            <a:r>
              <a:t>그들이 예수를 찾으며 성전에 서서 서로 말하되 너희 생각에는 어떠하냐 그가 명절에 오지 아니하겠느냐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kept looking for Jesus, and as they stood in the temple area they asked one another, "What do you think? Isn't he coming to the Feast at all?"</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57</a:t>
            </a:r>
            <a:br/>
            <a:r>
              <a:t>이는 대제사장들과 바리새인들이 누구든지 예수 있는 곳을 알거든 신고하여 잡게 하라 명령하였음이러라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chief priests and Pharisees had given orders that if anyone found out where Jesus was, he should report it so that they might arrest him.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나사로가 병들었다 함을 들으시고 그 계시던 곳에 이틀을 더 유하시고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when he heard that Lazarus was sick, he stayed where he was two more days.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 후에 제자들에게 이르시되 유대로 다시 가자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said to his disciples, "Let us go back to Judea."</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제자들이 말하되 랍비여 방금도 유대인들이 돌로 치려 하였는데 또 그리로 가시려 하나이까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Rabbi," they said, "a short while ago the Jews tried to stone you, and yet you are going back there?"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예수께서 대답하시되 낮이 열두 시간이 아니냐 사람이 낮에 다니면 이 세상의 빛을 보므로 실족하지 아니하고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answered, "Are there not twelve hours of daylight? A man who walks by day will not stumble, for he sees by this world's light.</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