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너희는 마음에 근심하지 말라 하나님을 믿으니 또 나를 믿으라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let your hearts be troubled. Trust in God; trust also in me.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내가 아버지 안에 거하고 아버지는 내 안에 계신 것을 네가 믿지 아니하느냐 내가 너희에게 이르는 말은 스스로 하는 것이 아니라 아버지께서 내 안에 계셔서 그의 일을 하시는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Don't you believe that I am in the Father, and that the Father is in me? The words I say to you are not just my own. Rather, it is the Father, living in me, who is doing his work.</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내가 아버지 안에 거하고 아버지께서 내 안에 계심을 믿으라 그렇지 못하겠거든 행하는 그 일로 말미암아 나를 믿으라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Believe me when I say that I am in the Father and the Father is in me; or at least believe on the evidence of the miracles themselves.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내가 진실로 진실로 너희에게 이르노니 나를 믿는 자는 내가 하는 일을 그도 할 것이요 또한 그보다 큰 일도 하리니 이는 내가 아버지께로 감이라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tell you the truth, anyone who has faith in me will do what I have been doing. He will do even greater things than these, because I am going to the Father.</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너희가 내 이름으로 무엇을 구하든지 내가 행하리니 이는 아버지로 하여금 아들로 말미암아 영광을 받으시게 하려 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 will do whatever you ask in my name, so that the Son may bring glory to the Father.</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내 이름으로 무엇이든지 내게 구하면 내가 행하리라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may ask me for anything in my name, and I will do it.</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너희가 나를 사랑하면 나의 계명을 지키리라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you love me, you will obey what I command.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내가 아버지께 구하겠으니 그가 또 다른 보혜사를 너희에게 주사 영원토록 너희와 함께 있게 하리니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 will ask the Father, and he will give you another Counselor to be with you forever --</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그는 진리의 영이라 세상은 능히 그를 받지 못하나니 이는 그를 보지도 못하고 알지도 못함이라 그러나 너희는 그를 아나니 그는 너희와 함께 거하심이요 또 너희 속에 계시겠음이라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Spirit of truth. The world cannot accept him, because it neither sees him nor knows him. But you know him, for he lives with you and will be in you.</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내가 너희를 고아와 같이 버려두지 아니하고 너희에게로 오리라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not leave you as orphans; I will come to you.</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조금 있으면 세상은 다시 나를 보지 못할 것이로되 너희는 나를 보리니 이는 내가 살아 있고 너희도 살아 있겠음이라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Before long, the world will not see me anymore, but you will see me. Because I live, you also will live.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내 아버지 집에 거할 곳이 많도다 그렇지 않으면 너희에게 일렀으리라 내가 너희를 위하여 거처를 예비하러 가노니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my Father's house are many rooms; if it were not so, I would have told you. I am going there to prepare a place for you.</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 날에는 내가 아버지 안에, 너희가 내 안에, 내가 너희 안에 있는 것을 너희가 알리라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that day you will realize that I am in my Father, and you are in me, and I am in you.</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나의 계명을 지키는 자라야 나를 사랑하는 자니 나를 사랑하는 자는 내 아버지께 사랑을 받을 것이요 나도 그를 사랑하여 그에게 나를 나타내리라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Whoever has my commands and obeys them, he is the one who loves me. He who loves me will be loved by my Father, and I too will love him and show myself to him."</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가룟인 아닌 유다가 이르되 주여 어찌하여 자기를 우리에게는 나타내시고 세상에는 아니하려 하시나이까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Judas (not Judas Iscariot) said, "But, Lord, why do you intend to show yourself to us and not to the world?"</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예수께서 대답하여 이르시되 사람이 나를 사랑하면 내 말을 지키리니 내 아버지께서 그를 사랑하실 것이요 우리가 그에게 가서 거처를 그와 함께 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replied, "If anyone loves me, he will obey my teaching. My Father will love him, and we will come to him and make our home with him.</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나를 사랑하지 아니하는 자는 내 말을 지키지 아니하나니 너희가 듣는 말은 내 말이 아니요 나를 보내신 아버지의 말씀이니라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who does not love me will not obey my teaching. These words you hear are not my own; they belong to the Father who sent me.</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내가 아직 너희와 함께 있어서 이 말을 너희에게 하였거니와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this I have spoken while still with you.</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보혜사 곧 아버지께서 내 이름으로 보내실 성령 그가 너희에게 모든 것을 가르치고 내가 너희에게 말한 모든 것을 생각나게 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Counselor, the Holy Spirit, whom the Father will send in my name, will teach you all things and will remind you of everything I have said to you.</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평안을 너희에게 끼치노니 곧 나의 평안을 너희에게 주노라 내가 너희에게 주는 것은 세상이 주는 것과 같지 아니하니라 너희는 마음에 근심하지도 말고 두려워하지도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Peace I leave with you; my peace I give you. I do not give to you as the world gives. Do not let your hearts be troubled and do not be afraid.</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내가 갔다가 너희에게로 온다 하는 말을 너희가 들었나니 나를 사랑하였더라면 내가 아버지께로 감을 기뻐하였으리라 아버지는 나보다 크심이라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heard me say, `I am going away and I am coming back to you.' If you loved me, you would be glad that I am going to the Father, for the Father is greater than I.</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이제 일이 일어나기 전에 너희에게 말한 것은 일이 일어날 때에 너희로 믿게 하려 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have told you now before it happens, so that when it does happen you will believe.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가서 너희를 위하여 거처를 예비하면 내가 다시 와서 너희를 내게로 영접하여 나 있는 곳에 너희도 있게 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if I go and prepare a place for you, I will come back and take you to be with me that you also may be where I am.</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이 후에는 내가 너희와 말을 많이 하지 아니하리니 이 세상의 임금이 오겠음이라 그러나 그는 내게 관계할 것이 없으니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not speak with you much longer, for the prince of this world is coming. He has no hold on me,</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오직 내가 아버지를 사랑하는 것과 아버지께서 명하신 대로 행하는 것을 세상이 알게 하려 함이로라 일어나라 여기를 떠나자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world must learn that I love the Father and that I do exactly what my Father has commanded me. "Come now; let us leave.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내가 어디로 가는지 그 길을 너희가 아느니라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know the way to the place where I am going."</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도마가 이르되 주여 주께서 어디로 가시는지 우리가 알지 못하거늘 그 길을 어찌 알겠사옵나이까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Thomas said to him, "Lord, we don't know where you are going, so how can we know the way?"</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예수께서 이르시되 내가 곧 길이요 진리요 생명이니 나로 말미암지 않고는 아버지께로 올 자가 없느니라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answered, "I am the way and the truth and the life. No one comes to the Father except through me.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너희가 나를 알았더라면 내 아버지도 알았으리로다 이제부터는 너희가 그를 알았고 또 보았느니라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you really knew me, you would know my Father as well. From now on, you do know him and have seen him."</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빌립이 이르되 주여 아버지를 우리에게 보여 주옵소서 그리하면 족하겠나이다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Philip said, "Lord, show us the Father and that will be enough for us."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예수께서 이르시되 빌립아 내가 이렇게 오래 너희와 함께 있으되 네가 나를 알지 못하느냐 나를 본 자는 아버지를 보았거늘 어찌하여 아버지를 보이라 하느냐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answered: "Don't you know me, Philip, even after I have been among you such a long time? Anyone who has seen me has seen the Father. How can you say, `Show us the Father'?</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