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나는 참포도나무요 내 아버지는 농부라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true vine, and my Father is the gardener.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아버지의 계명을 지켜 그의 사랑 안에 거하는 것 같이 너희도 내 계명을 지키면 내 사랑 안에 거하리라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obey my commands, you will remain in my love, just as I have obeyed my Father's commands and remain in his love.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이것을 너희에게 이름은 내 기쁨이 너희 안에 있어 너희 기쁨을 충만하게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told you this so that my joy may be in you and that your joy may be complete.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 계명은 곧 내가 너희를 사랑한 것 같이 너희도 서로 사랑하라 하는 이것이니라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command is this: Love each other as I have loved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사람이 친구를 위하여 자기 목숨을 버리면 이보다 더 큰 사랑이 없나니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Greater love has no one than this, that he lay down his life for his friends.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너희는 내가 명하는 대로 행하면 곧 나의 친구라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my friends if you do what I command.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이제부터는 너희를 종이라 하지 아니하리니 종은 주인이 하는 것을 알지 못함이라 너희를 친구라 하였노니 내가 내 아버지께 들은 것을 다 너희에게 알게 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no longer call you servants, because a servant does not know his master's business. Instead, I have called you friends, for everything that I learned from my Father I have made known to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너희가 나를 택한 것이 아니요 내가 너희를 택하여 세웠나니 이는 너희로 가서 열매를 맺게 하고 또 너희 열매가 항상 있게 하여 내 이름으로 아버지께 무엇을 구하든지 다 받게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did not choose me, but I chose you and appointed you to go and bear fruit -- fruit that will last. Then the Father will give you whatever you ask in my name.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이것을 너희에게 명함은 너희로 서로 사랑하게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my command: Love each other.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세상이 너희를 미워하면 너희보다 먼저 나를 미워한 줄을 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world hates you, keep in mind that it hated me first.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너희가 세상에 속하였으면 세상이 자기의 것을 사랑할 것이나 너희는 세상에 속한 자가 아니요 도리어 내가 너희를 세상에서 택하였기 때문에 세상이 너희를 미워하느니라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belonged to the world, it would love you as its own. As it is, you do not belong to the world, but I have chosen you out of the world. That is why the world hates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무릇 내게 붙어 있어 열매를 맺지 아니하는 가지는 아버지께서 그것을 제거해 버리시고 무릇 열매를 맺는 가지는 더 열매를 맺게 하려 하여 그것을 깨끗하게 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cuts off every branch in me that bears no fruit, while every branch that does bear fruit he prunes so that it will be even more fruitful.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너희에게 종이 주인보다 더 크지 못하다 한 말을 기억하라 사람들이 나를 박해하였은즉 너희도 박해할 것이요 내 말을 지켰은즉 너희 말도 지킬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the words I spoke to you: `No servant is greater than his master.' If they persecuted me, they will persecute you also. If they obeyed my teaching, they will obey yours also.</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사람들이 내 이름으로 말미암아 이 모든 일을 너희에게 하리니 이는 나를 보내신 이를 알지 못함이라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treat you this way because of my name, for they do not know the One who sent 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와서 그들에게 말하지 아니하였더라면 죄가 없었으려니와 지금은 그 죄를 핑계할 수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 had not come and spoken to them, they would not be guilty of sin. Now, however, they have no excuse for their sin.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나를 미워하는 자는 또 내 아버지를 미워하느니라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hates me hates my Father as well.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아무도 못한 일을 그들 중에서 하지 아니하였더라면 그들에게 죄가 없었으려니와 지금은 그들이 나와 내 아버지를 보았고 또 미워하였도다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 had not done among them what no one else did, they would not be guilty of sin. But now they have seen these miracles, and yet they have hated both me and my Father.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그러나 이는 그들의 율법에 기록된 바 그들이 이유 없이 나를 미워하였다 한 말을 응하게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this is to fulfill what is written in their Law: `They hated me without reason.'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아버지께로부터 너희에게 보낼 보혜사 곧 아버지께로부터 나오시는 진리의 성령이 오실 때에 그가 나를 증언하실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Counselor comes, whom I will send to you from the Father, the Spirit of truth who goes out from the Father, he will testify about me.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너희도 처음부터 나와 함께 있었으므로 증언하느니라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also must testify, for you have been with me from the beginning.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너희는 내가 일러준 말로 이미 깨끗하여졌으니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already clean because of the word I have spoken to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 안에 거하라 나도 너희 안에 거하리라 가지가 포도나무에 붙어 있지 아니하면 스스로 열매를 맺을 수 없음 같이 너희도 내 안에 있지 아니하면 그러하리라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Remain in me, and I will remain in you. No branch can bear fruit by itself; it must remain in the vine. Neither can you bear fruit unless you remain in 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나는 포도나무요 너희는 가지라 그가 내 안에, 내가 그 안에 거하면 사람이 열매를 많이 맺나니 나를 떠나서는 너희가 아무 것도 할 수 없음이라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vine; you are the branches. If a man remains in me and I in him, he will bear much fruit; apart from me you can do nothing.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사람이 내 안에 거하지 아니하면 가지처럼 밖에 버려져 마르나니 사람들이 그것을 모아다가 불에 던져 사르느니라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does not remain in me, he is like a branch that is thrown away and withers; such branches are picked up, thrown into the fire and burned.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너희가 내 안에 거하고 내 말이 너희 안에 거하면 무엇이든지 원하는 대로 구하라 그리하면 이루리라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remain in me and my words remain in you, ask whatever you wish, and it will be given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너희가 열매를 많이 맺으면 내 아버지께서 영광을 받으실 것이요 너희는 내 제자가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to my Father's glory, that you bear much fruit, showing yourselves to be my disciples.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아버지께서 나를 사랑하신 것 같이 나도 너희를 사랑하였으니 나의 사랑 안에 거하라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Father has loved me, so have I loved you. Now remain in my love.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