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이것을 너희에게 이름은 너희로 실족하지 않게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 have told you so that you will not go astray.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의에 대하여라 함은 내가 아버지께로 가니 너희가 다시 나를 보지 못함이요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regard to righteousness, because I am going to the Father, where you can see me no longer;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심판에 대하여라 함은 이 세상 임금이 심판을 받았음이라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regard to judgment, because the prince of this world now stands condemned.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아직도 너희에게 이를 것이 많으나 지금은 너희가 감당하지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much more to say to you, more than you can now bear.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진리의 성령이 오시면 그가 너희를 모든 진리 가운데로 인도하시리니 그가 스스로 말하지 않고 오직 들은 것을 말하며 장래 일을 너희에게 알리시리라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the Spirit of truth, comes, he will guide you into all truth. He will not speak on his own; he will speak only what he hears, and he will tell you what is yet to come.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내 영광을 나타내리니 내 것을 가지고 너희에게 알리시겠음이라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bring glory to me by taking from what is mine and making it known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무릇 아버지께 있는 것은 다 내 것이라 그러므로 내가 말하기를 그가 내 것을 가지고 너희에게 알리시리라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belongs to the Father is mine. That is why I said the Spirit will take from what is mine and make it known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조금 있으면 너희가 나를 보지 못하겠고 또 조금 있으면 나를 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little while you will see me no more, and then after a little while you will see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제자 중에서 서로 말하되 우리에게 말씀하신 바 조금 있으면 나를 보지 못하겠고 또 조금 있으면 나를 보리라 하시며 또 내가 아버지께로 감이라 하신 것이 무슨 말씀이냐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his disciples said to one another, "What does he mean by saying, `In a little while you will see me no more, and then after a little while you will see me,' and `Because I am going to the Father'?"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말하되 조금 있으면이라 하신 말씀이 무슨 말씀이냐 무엇을 말씀하시는지 알지 못하노라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kept asking, "What does he mean by `a little while'? We don't understand what he is saying."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예수께서 그 묻고자 함을 아시고 이르시되 내 말이 조금 있으면 나를 보지 못하겠고 또 조금 있으면 나를 보리라 하므로 서로 문의하느냐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saw that they wanted to ask him about this, so he said to them, "Are you asking one another what I meant when I said, `In a little while you will see me no more, and then after a little while you will see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사람들이 너희를 출교할 뿐 아니라 때가 이르면 무릇 너희를 죽이는 자가 생각하기를 이것이 하나님을 섬기는 일이라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put you out of the synagogue; in fact, a time is coming when anyone who kills you will think he is offering a service to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진실로 진실로 너희에게 이르노니 너희는 곡하고 애통하겠으나 세상은 기뻐하리라 너희는 근심하겠으나 너희 근심이 도리어 기쁨이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you will weep and mourn while the world rejoices. You will grieve, but your grief will turn to joy.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여자가 해산하게 되면 그 때가 이르렀으므로 근심하나 아기를 낳으면 세상에 사람 난 기쁨으로 말미암아 그 고통을 다시 기억하지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giving birth to a child has pain because her time has come; but when her baby is born she forgets the anguish because of her joy that a child is born into the world.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지금은 너희가 근심하나 내가 다시 너희를 보리니 너희 마음이 기쁠 것이요 너희 기쁨을 빼앗을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with you: Now is your time of grief, but I will see you again and you will rejoice, and no one will take away your joy.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날에는 너희가 아무 것도 내게 묻지 아니하리라 내가 진실로 진실로 너희에게 이르노니 너희가 무엇이든지 아버지께 구하는 것을 내 이름으로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you will no longer ask me anything. I tell you the truth, my Father will give you whatever you ask in my name.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지금까지는 너희가 내 이름으로 아무 것도 구하지 아니하였으나 구하라 그리하면 받으리니 너희 기쁨이 충만하리라.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now you have not asked for anything in my name. Ask and you will receive, and your joy will be complete.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이것을 비유로 너희에게 일렀거니와 때가 이르면 다시는 비유로 너희에게 이르지 않고 아버지에 대한 것을 밝히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I have been speaking figuratively, a time is coming when I will no longer use this kind of language but will tell you plainly about my Father.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날에 너희가 내 이름으로 구할 것이요 내가 너희를 위하여 아버지께 구하겠다 하는 말이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you will ask in my name. I am not saying that I will ask the Father on your behalf.</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너희가 나를 사랑하고 또 내가 하나님께로부터 온 줄 믿었으므로 아버지께서 친히 너희를 사랑하심이라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the Father himself loves you because you have loved me and have believed that I came from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아버지에게서 나와 세상에 왔고 다시 세상을 떠나 아버지께로 가노라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came from the Father and entered the world; now I am leaving the world and going back to the Father."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제자들이 말하되 지금은 밝히 말씀하시고 아무 비유로도 하지 아니하시니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disciples said, "Now you are speaking clearly and without figures of speech.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이런 일을 할 것은 아버지와 나를 알지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do such things because they have not known the Father or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우리가 지금에야 주께서 모든 것을 아시고 또 사람의 물음을 기다리시지 않는 줄 아나이다 이로써 하나님께로부터 나오심을 우리가 믿사옵나이다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can see that you know all things and that you do not even need to have anyone ask you questions. This makes us believe that you came from God."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예수께서 대답하시되 이제는 너희가 믿느냐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believe at last!" Jesus answered.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보라 너희가 다 각각 제 곳으로 흩어지고 나를 혼자 둘 때가 오나니 벌써 왔도다 그러나 내가 혼자 있는 것이 아니라 아버지께서 나와 함께 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time is coming, and has come, when you will be scattered, each to his own home. You will leave me all alone. Yet I am not alone, for my Father is with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이것을 너희에게 이르는 것은 너희로 내 안에서 평안을 누리게 하려 함이라 세상에서는 너희가 환난을 당하나 담대하라 내가 세상을 이기었노라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told you these things, so that in me you may have peace. In this world you will have trouble. But take heart! I have overcome the world."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오직 너희에게 이 말을 한 것은 너희로 그 때를 당하면 내가 너희에게 말한 이것을 기억나게 하려 함이요 처음부터 이 말을 하지 아니한 것은 내가 너희와 함께 있었음이라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told you this, so that when the time comes you will remember that I warned you. I did not tell you this at first because I was with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지금 내가 나를 보내신 이에게로 가는데 너희 중에서 나더러 어디로 가는지 묻는 자가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am going to him who sent me, yet none of you asks me, `Where are you going?'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도리어 내가 이 말을 하므로 너희 마음에 근심이 가득하였도다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 have said these things, you are filled with grief.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내가 너희에게 실상을 말하노니 내가 떠나가는 것이 너희에게 유익이라 내가 떠나가지 아니하면 보혜사가 너희에게로 오시지 아니할 것이요 가면 내가 그를 너희에게로 보내리니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the truth: It is for your good that I am going away. Unless I go away, the Counselor will not come to you; but if I go, I will send him to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와서 죄에 대하여, 의에 대하여, 심판에 대하여 세상을 책망하시리라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comes, he will convict the world of guilt in regard to sin and righteousness and judgment: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죄에 대하여라 함은 그들이 나를 믿지 아니함이요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regard to sin, because men do not believe in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