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이 말씀을 하시고 눈을 들어 하늘을 우러러 이르시되 아버지여 때가 이르렀사오니 아들을 영화롭게 하사 아들로 아버지를 영화롭게 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said this, he looked toward heaven and prayed: "Father, the time has come. Glorify your Son, that your Son may glorify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 것은 다 아버지의 것이요 아버지의 것은 내 것이온데 내가 그들로 말미암아 영광을 받았나이다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 have is yours, and all you have is mine. And glory has come to me through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나는 세상에 더 있지 아니하오나 그들은 세상에 있사옵고 나는 아버지께로 가옵나니 거룩하신 아버지여 내게 주신 아버지의 이름으로 그들을 보전하사 우리와 같이 그들도 하나가 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remain in the world no longer, but they are still in the world, and I am coming to you. Holy Father, protect them by the power of your name -- the name you gave me -- so that they may be one as we are 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그들과 함께 있을 때에 내게 주신 아버지의 이름으로 그들을 보전하고 지키었나이다 그 중의 하나도 멸망하지 않고 다만 멸망의 자식뿐이오니 이는 성경을 응하게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was with them, I protected them and kept them safe by that name you gave me. None has been lost except the one doomed to destruction so that Scripture would be fulfilled.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지금 내가 아버지께로 가오니 내가 세상에서 이 말을 하옵는 것은 그들로 내 기쁨을 그들 안에 충만히 가지게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coming to you now, but I say these things while I am still in the world, so that they may have the full measure of my joy within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아버지의 말씀을 그들에게 주었사오매 세상이 그들을 미워하였사오니 이는 내가 세상에 속하지 아니함 같이 그들도 세상에 속하지 아니함으로 인함이니이다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given them your word and the world has hated them, for they are not of the world any more than I am of the world.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비옵는 것은 그들을 세상에서 데려가시기를 위함이 아니요 다만 악에 빠지지 않게 보전하시기를 위함이니이다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prayer is not that you take them out of the world but that you protect them from the evil one.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세상에 속하지 아니함 같이 그들도 세상에 속하지 아니하였사옵나이다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not of the world, even as I am not of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그들을 진리로 거룩하게 하옵소서 아버지의 말씀은 진리니이다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Sanctify them by the truth; your word is truth.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아버지께서 나를 세상에 보내신 것 같이 나도 그들을 세상에 보내었고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sent me into the world, I have sent them into the world.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그들을 위하여 내가 나를 거룩하게 하오니 이는 그들도 진리로 거룩함을 얻게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them I sanctify myself, that they too may be truly sanctified.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아버지께서 아들에게 주신 모든 사람에게 영생을 주게 하시려고 만민을 다스리는 권세를 아들에게 주셨음이로소이다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granted him authority over all people that he might give eternal life to all those you have given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비옵는 것은 이 사람들만 위함이 아니요 또 그들의 말로 말미암아 나를 믿는 사람들도 위함이니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prayer is not for them alone. I pray also for those who will believe in me through their message,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아버지여, 아버지께서 내 안에, 내가 아버지 안에 있는 것 같이 그들도 다 하나가 되어 우리 안에 있게 하사 세상으로 아버지께서 나를 보내신 것을 믿게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all of them may be one, Father, just as you are in me and I am in you. May they also be in us so that the world may believe that you have sent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내게 주신 영광을 내가 그들에게 주었사오니 이는 우리가 하나가 된 것 같이 그들도 하나가 되게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given them the glory that you gave me, that they may be one as we are 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곧 내가 그들 안에 있고 아버지께서 내 안에 계시어 그들로 온전함을 이루어 하나가 되게 하려 함은 아버지께서 나를 보내신 것과 또 나를 사랑하심 같이 그들도 사랑하신 것을 세상으로 알게 하려 함이로소이다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in them and you in me. May they be brought to complete unity to let the world know that you sent me and have loved them even as you have loved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아버지여 내게 주신 자도 나 있는 곳에 나와 함께 있어 아버지께서 창세 전부터 나를 사랑하시므로 내게 주신 나의 영광을 그들로 보게 하시기를 원하옵나이다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 I want those you have given me to be with me where I am, and to see my glory, the glory you have given me because you loved me before the creation of the world.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의로우신 아버지여 세상이 아버지를 알지 못하여도 나는 아버지를 알았사옵고 그들도 아버지께서 나를 보내신 줄 알았사옵나이다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"Righteous Father, though the world does not know you, I know you, and they know that you have sent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아버지의 이름을 그들에게 알게 하였고 또 알게 하리니 이는 나를 사랑하신 사랑이 그들 안에 있고 나도 그들 안에 있게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made you known to them, and will continue to make you known in order that the love you have for me may be in them and that I myself may be in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영생은 곧 유일하신 참 하나님과 그가 보내신 자 예수 그리스도를 아는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eternal life: that they may know you, the only true God, and Jesus Christ, whom you have sent.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아버지께서 내게 하라고 주신 일을 내가 이루어 아버지를 이 세상에서 영화롭게 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brought you glory on earth by completing the work you gave me to do.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아버지여 창세 전에 내가 아버지와 함께 가졌던 영화로써 지금도 아버지와 함께 나를 영화롭게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Father, glorify me in your presence with the glory I had with you before the world began.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세상 중에서 내게 주신 사람들에게 내가 아버지의 이름을 나타내었나이다 그들은 아버지의 것이었는데 내게 주셨으며 그들은 아버지의 말씀을 지키었나이다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revealed you to those whom you gave me out of the world. They were yours; you gave them to me and they have obeyed your word.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지금 그들은 아버지께서 내게 주신 것이 다 아버지로부터 온 것인 줄 알았나이다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they know that everything you have given me comes from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나는 아버지께서 내게 주신 말씀들을 그들에게 주었사오며 그들은 이것을 받고 내가 아버지께로부터 나온 줄을 참으로 아오며 아버지께서 나를 보내신 줄도 믿었사옵나이다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gave them the words you gave me and they accepted them. They knew with certainty that I came from you, and they believed that you sent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그들을 위하여 비옵나니 내가 비옵는 것은 세상을 위함이 아니요 내게 주신 자들을 위함이니이다 그들은 아버지의 것이로소이다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 for them. I am not praying for the world, but for those you have given me, for they are yours.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