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이 말씀을 하시고 제자들과 함께 기드론 시내 건너편으로 나가시니 그 곳에 동산이 있는데 제자들과 함께 들어가시니라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finished praying, Jesus left with his disciples and crossed the Kidron Valley. On the other side there was an olive grove, and he and his disciples went into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시몬 베드로가 칼을 가졌는데 그것을 빼어 대제사장의 종을 쳐서 오른편 귀를 베어버리니 그 종의 이름은 말고라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Simon Peter, who had a sword, drew it and struck the high priest's servant, cutting off his right ear. (The servant's name was Malchus.)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베드로더러 이르시되 칼을 칼집에 꽂으라 아버지께서 주신 잔을 내가 마시지 아니하겠느냐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commanded Peter, "Put your sword away! Shall I not drink the cup the Father has given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이에 군대와 천부장과 유대인의 아랫사람들이 예수를 잡아 결박하여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detachment of soldiers with its commander and the Jewish officials arrested Jesus. They bound him</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먼저 안나스에게로 끌고 가니 안나스는 그 해의 대제사장인 가야바의 장인이라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brought him first to Annas, who was the father-in-law of Caiaphas, the high priest that year.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가야바는 유대인들에게 한 사람이 백성을 위하여 죽는 것이 유익하다고 권고하던 자러라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Caiaphas was the one who had advised the Jews that it would be good if one man died for the people.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시몬 베드로와 또 다른 제자 한 사람이 예수를 따르니 이 제자는 대제사장과 아는 사람이라 예수와 함께 대제사장의 집 뜰에 들어가고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Peter and another disciple were following Jesus. Because this disciple was known to the high priest, he went with Jesus into the high priest's courtyard,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베드로는 문 밖에 서 있는지라 대제사장을 아는 그 다른 제자가 나가서 문 지키는 여자에게 말하여 베드로를 데리고 들어오니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had to wait outside at the door. The other disciple, who was known to the high priest, came back, spoke to the girl on duty there and brought Peter in.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문 지키는 여종이 베드로에게 말하되 너도 이 사람의 제자 중 하나가 아니냐 하니 그가 말하되 나는 아니라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not one of his disciples, are you?" the girl at the door asked Peter. He replied, "I am not."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때가 추운 고로 종과 아랫사람들이 불을 피우고 서서 쬐니 베드로도 함께 서서 쬐더라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cold, and the servants and officials stood around a fire they had made to keep warm. Peter also was standing with them, warming himself.</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대제사장이 예수에게 그의 제자들과 그의 교훈에 대하여 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the high priest questioned Jesus about his disciples and his teaching.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곳은 가끔 예수께서 제자들과 모이시는 곳이므로 예수를 파는 유다도 그 곳을 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Judas, who betrayed him, knew the place, because Jesus had often met there with his disciples.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예수께서 대답하시되 내가 드러내 놓고 세상에 말하였노라 모든 유대인들이 모이는 회당과 성전에서 항상 가르쳤고 은밀하게는 아무 것도 말하지 아니하였거늘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spoken openly to the world," Jesus replied. "I always taught in synagogues or at the temple, where all the Jews come together. I said nothing in secret.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어찌하여 내게 묻느냐 내가 무슨 말을 하였는지 들은 자들에게 물어 보라 그들이 내가 하던 말을 아느니라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question me? Ask those who heard me. Surely they know what I said."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 말씀을 하시매 곁에 섰던 아랫사람 하나가 손으로 예수를 쳐 이르되 네가 대제사장에게 이같이 대답하느냐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said this, one of the officials nearby struck him in the face. "Is this the way you answer the high priest?" he demanded.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대답하시되 내가 말을 잘못하였으면 그 잘못한 것을 증언하라 바른 말을 하였으면 네가 어찌하여 나를 치느냐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said something wrong," Jesus replied, "testify as to what is wrong. But if I spoke the truth, why did you strike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안나스가 예수를 결박한 그대로 대제사장 가야바에게 보내니라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Annas sent him, still bound, to Caiaphas the high priest.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시몬 베드로가 서서 불을 쬐더니 사람들이 묻되 너도 그 제자 중 하나가 아니냐 베드로가 부인하여 이르되 나는 아니라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Simon Peter stood warming himself, he was asked, "You are not one of his disciples, are you?" He denied it, saying, "I am not."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대제사장의 종 하나는 베드로에게 귀를 잘린 사람의 친척이라 이르되 네가 그 사람과 함께 동산에 있는 것을 내가 보지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high priest's servants, a relative of the man whose ear Peter had cut off, challenged him, "Didn't I see you with him in the olive grove?"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이에 베드로가 또 부인하니 곧 닭이 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Peter denied it, and at that moment a rooster began to crow.</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그들이 예수를 가야바에게서 관정으로 끌고 가니 새벽이라 그들은 더럽힘을 받지 아니하고 유월절 잔치를 먹고자 하여 관정에 들어가지 아니하더라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Jews led Jesus from Caiaphas to the palace of the Roman governor. By now it was early morning, and to avoid ceremonial uncleanness the Jews did not enter the palace; they wanted to be able to eat the Passover.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그러므로 빌라도가 밖으로 나가서 그들에게 말하되 너희가 무슨 일로 이 사람을 고발하느냐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Pilate came out to them and asked, "What charges are you bringing against this man?"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유다가 군대와 대제사장들과 바리새인들에게서 얻은 아랫사람들을 데리고 등과 횃불과 무기를 가지고 그리로 오는지라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Judas came to the grove, guiding a detachment of soldiers and some officials from the chief priests and Pharisees. They were carrying torches, lanterns and weapons.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대답하여 이르되 이 사람이 행악자가 아니었더라면 우리가 당신에게 넘기지 아니하였겠나이다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were not a criminal," they replied, "we would not have handed him over to you."</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빌라도가 이르되 너희가 그를 데려다가 너희 법대로 재판하라 유대인들이 이르되 우리에게는 사람을 죽이는 권한이 없나이다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Pilate said, "Take him yourselves and judge him by your own law." "But we have no right to execute anyone," the Jews objected.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이는 예수께서 자기가 어떠한 죽음으로 죽을 것을 가리켜 하신 말씀을 응하게 하려 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happened so that the words Jesus had spoken indicating the kind of death he was going to die would be fulfilled.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이에 빌라도가 다시 관정에 들어가 예수를 불러 이르되 네가 유대인의 왕이냐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Pilate then went back inside the palace, summoned Jesus and asked him, "Are you the king of the Jews?"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대답하시되 이는 네가 스스로 하는 말이냐 다른 사람들이 나에 대하여 네게 한 말이냐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that your own idea," Jesus asked, "or did others talk to you about me?"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빌라도가 대답하되 내가 유대인이냐 네 나라 사람과 대제사장들이 너를 내게 넘겼으니 네가 무엇을 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 I a Jew?" Pilate replied. "It was your people and your chief priests who handed you over to me. What is it you have done?"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예수께서 대답하시되 내 나라는 이 세상에 속한 것이 아니니라 만일 내 나라가 이 세상에 속한 것이었더라면 내 종들이 싸워 나로 유대인들에게 넘겨지지 않게 하였으리라 이제 내 나라는 여기에 속한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"My kingdom is not of this world. If it were, my servants would fight to prevent my arrest by the Jews. But now my kingdom is from another place."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빌라도가 이르되 그러면 네가 왕이 아니냐 예수께서 대답하시되 네 말과 같이 내가 왕이니라 내가 이를 위하여 태어났으며 이를 위하여 세상에 왔나니 곧 진리에 대하여 증언하려 함이로라 무릇 진리에 속한 자는 내 음성을 듣느니라 하신대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a king, then!" said Pilate. Jesus answered, "You are right in saying I am a king. In fact, for this reason I was born, and for this I came into the world, to testify to the truth. Everyone on the side of truth listens to me."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빌라도가 이르되 진리가 무엇이냐 하더라 ○이 말을 하고 다시 유대인들에게 나가서 이르되 나는 그에게서 아무 죄도 찾지 못하였노라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is truth?" Pilate asked. With this he went out again to the Jews and said, "I find no basis for a charge against him.</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유월절이면 내가 너희에게 한 사람을 놓아 주는 전례가 있으니 그러면 너희는 내가 유대인의 왕을 너희에게 놓아 주기를 원하느냐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is your custom for me to release to you one prisoner at the time of the Passover. Do you want me to release `the king of the Jews'?"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그 당할 일을 다 아시고 나아가 이르시되 너희가 누구를 찾느냐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knowing all that was going to happen to him, went out and asked them, "Who is it you want?"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그들이 또 소리 질러 이르되 이 사람이 아니라 바라바라 하니 바라바는 강도였더라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shouted back, "No, not him! Give us Barabbas!" Now Barabbas had taken part in a rebellion.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대답하되 나사렛 예수라 하거늘 이르시되 내가 그니라 하시니라 그를 파는 유다도 그들과 함께 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of Nazareth," they replied. "I am he," Jesus said. (And Judas the traitor was standing there with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예수께서 그들에게 내가 그니라 하실 때에 그들이 물러가서 땅에 엎드러지는지라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said, "I am he," they drew back and fell to the ground.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이에 다시 누구를 찾느냐고 물으신대 그들이 말하되 나사렛 예수라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he asked them, "Who is it you want?" And they said, "Jesus of Nazareth."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예수께서 대답하시되 너희에게 내가 그니라 하였으니 나를 찾거든 이 사람들이 가는 것은 용납하라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told you that I am he," Jesus answered. "If you are looking for me, then let these men go."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요한복음 John | 18장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아버지께서 내게 주신 자 중에서 하나도 잃지 아니하였사옵나이다 하신 말씀을 응하게 하려 함이러라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happened so that the words he had spoken would be fulfilled: "I have not lost one of those you gave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