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빌라도가 예수를 데려다가 채찍질하더라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Pilate took Jesus and had him flogged.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빌라도가 이르되 내게 말하지 아니하느냐 내가 너를 놓을 권한도 있고 십자가에 못 박을 권한도 있는 줄 알지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refuse to speak to me?" Pilate said. "Don't you realize I have power either to free you or to crucify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대답하시되 위에서 주지 아니하셨더라면 나를 해할 권한이 없었으리니 그러므로 나를 네게 넘겨 준 자의 죄는 더 크다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"You would have no power over me if it were not given to you from above. Therefore the one who handed me over to you is guilty of a greater sin."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이러하므로 빌라도가 예수를 놓으려고 힘썼으나 유대인들이 소리 질러 이르되 이 사람을 놓으면 가이사의 충신이 아니니이다 무릇 자기를 왕이라 하는 자는 가이사를 반역하는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then on, Pilate tried to set Jesus free, but the Jews kept shouting, "If you let this man go, you are no friend of Caesar. Anyone who claims to be a king opposes Caesar."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빌라도가 이 말을 듣고 예수를 끌고 나가서 돌을 깐 뜰(히브리 말로 가바다)에 있는 재판석에 앉아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Pilate heard this, he brought Jesus out and sat down on the judge's seat at a place known as the Stone Pavement (which in Aramaic is Gabbatha).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날은 유월절의 준비일이요 때는 제육시라 빌라도가 유대인들에게 이르되 보라 너희 왕이로다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the day of Preparation of Passover Week, about the sixth hour. "Here is your king," Pilate said to the Jews.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소리 지르되 없이 하소서 없이 하소서 그를 십자가에 못 박게 하소서 빌라도가 이르되 내가 너희 왕을 십자가에 못 박으랴 대제사장들이 대답하되 가이사 외에는 우리에게 왕이 없나이다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shouted, "Take him away! Take him away! Crucify him!" "Shall I crucify your king?" Pilate asked. "We have no king but Caesar," the chief priests answered.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예수를 십자가에 못 박도록 그들에게 넘겨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Pilate handed him over to them to be crucified. So the soldiers took charge of Jesus.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예수를 맡으매 예수께서 자기의 십자가를 지시고 해골(히브리 말로 골고다)이라 하는 곳에 나가시니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Carrying his own cross, he went out to the place of the Skull (which in Aramaic is called Golgotha).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거기서 예수를 십자가에 못 박을새 다른 두 사람도 그와 함께 좌우편에 못 박으니 예수는 가운데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they crucified him, and with him two others -- one on each side and Jesus in the middle.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빌라도가 패를 써서 십자가 위에 붙이니 나사렛 예수 유대인의 왕이라 기록되었더라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Pilate had a notice prepared and fastened to the cross. It read: JESUS OF NAZARETH, THE KING OF THE JEWS.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군인들이 가시나무로 관을 엮어 그의 머리에 씌우고 자색 옷을 입히고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soldiers twisted together a crown of thorns and put it on his head. They clothed him in a purple robe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예수께서 못 박히신 곳이 성에서 가까운 고로 많은 유대인이 이 패를 읽는데 히브리와 로마와 헬라 말로 기록되었더라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of the Jews read this sign, for the place where Jesus was crucified was near the city, and the sign was written in Aramaic, Latin and Greek.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유대인의 대제사장들이 빌라도에게 이르되 유대인의 왕이라 쓰지 말고 자칭 유대인의 왕이라 쓰라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priests of the Jews protested to Pilate, "Do not write `The King of the Jews,' but that this man claimed to be king of the Jews."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빌라도가 대답하되 내가 쓸 것을 썼다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Pilate answered, "What I have written, I have written."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군인들이 예수를 십자가에 못 박고 그의 옷을 취하여 네 깃에 나눠 각각 한 깃씩 얻고 속옷도 취하니 이 속옷은 호지 아니하고 위에서부터 통으로 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soldiers crucified Jesus, they took his clothes, dividing them into four shares, one for each of them, with the undergarment remaining. This garment was seamless, woven in one piece from top to bottom.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군인들이 서로 말하되 이것을 찢지 말고 누가 얻나 제비 뽑자 하니 이는 성경에 그들이 내 옷을 나누고 내 옷을 제비 뽑나이다 한 것을 응하게 하려 함이러라 군인들은 이런 일을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"Let's not tear it," they said to one another. "Let's decide by lot who will get it." This happened that the scripture might be fulfilled which said, "They divided my garments among them and cast lots for my clothing." So this is what the soldiers did.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예수의 십자가 곁에는 그 어머니와 이모와 글로바의 아내 마리아와 막달라 마리아가 섰는지라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Near the cross of Jesus stood his mother, his mother's sister, Mary the wife of Clopas, and Mary Magdalene.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예수께서 자기의 어머니와 사랑하시는 제자가 곁에 서 있는 것을 보시고 자기 어머니께 말씀하시되 여자여 보소서 아들이니이다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his mother there, and the disciple whom he loved standing nearby, he said to his mother, "Dear woman, here is your son,"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그 제자에게 이르시되 보라 네 어머니라 하신대 그 때부터 그 제자가 자기 집에 모시니라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the disciple, "Here is your mother." From that time on, this disciple took her into his home.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후에 예수께서 모든 일이 이미 이루어진 줄 아시고 성경을 응하게 하려 하사 이르시되 내가 목마르다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knowing that all was now completed, and so that the Scripture would be fulfilled, Jesus said, "I am thirsty."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거기 신 포도주가 가득히 담긴 그릇이 있는지라 사람들이 신 포도주를 적신 해면을 우슬초에 매어 예수의 입에 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jar of wine vinegar was there, so they soaked a sponge in it, put the sponge on a stalk of the hyssop plant, and lifted it to Jesus' lips.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앞에 가서 이르되 유대인의 왕이여 평안할지어다 하며 손으로 때리더라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went up to him again and again, saying, "Hail, king of the Jews!" And they struck him in the face.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예수께서 신 포도주를 받으신 후에 이르시되 다 이루었다 하시고 머리를 숙이니 영혼이 떠나가시니라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received the drink, Jesus said, "It is finished." With that, he bowed his head and gave up his spirit.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 날은 준비일이라 유대인들은 그 안식일이 큰 날이므로 그 안식일에 시체들을 십자가에 두지 아니하려 하여 빌라도에게 그들의 다리를 꺾어 시체를 치워 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it was the day of Preparation, and the next day was to be a special Sabbath. Because the Jews did not want the bodies left on the crosses during the Sabbath, they asked Pilate to have the legs broken and the bodies taken down.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군인들이 가서 예수와 함께 못 박힌 첫째 사람과 또 그 다른 사람의 다리를 꺾고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soldiers therefore came and broke the legs of the first man who had been crucified with Jesus, and then those of the other.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예수께 이르러서는 이미 죽으신 것을 보고 다리를 꺾지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came to Jesus and found that he was already dead, they did not break his legs.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중 한 군인이 창으로 옆구리를 찌르니 곧 피와 물이 나오더라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one of the soldiers pierced Jesus' side with a spear, bringing a sudden flow of blood and water.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이를 본 자가 증언하였으니 그 증언이 참이라 그가 자기의 말하는 것이 참인 줄 알고 너희로 믿게 하려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saw it has given testimony, and his testimony is true. He knows that he tells the truth, and he testifies so that you also may believe.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 일이 일어난 것은 그 뼈가 하나도 꺾이지 아니하리라 한 성경을 응하게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things happened so that the scripture would be fulfilled: "Not one of his bones will be broken,"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또 다른 성경에 그들이 그 찌른 자를 보리라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another scripture says, "They will look on the one they have pierced."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아리마대 사람 요셉은 예수의 제자이나 유대인이 두려워 그것을 숨기더니 이 일 후에 빌라도에게 예수의 시체를 가져가기를 구하매 빌라도가 허락하는지라 이에 가서 예수의 시체를 가져가니라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Joseph of Arimathea asked Pilate for the body of Jesus. Now Joseph was a disciple of Jesus, but secretly because he feared the Jews. With Pilate's permission, he came and took the body away.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일찍이 예수께 밤에 찾아왔던 니고데모도 몰약과 침향 섞은 것을 백 리트라쯤 가지고 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accompanied by Nicodemus, the man who earlier had visited Jesus at night. Nicodemus brought a mixture of myrrh and aloes, about seventy-five pounds.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빌라도가 다시 밖에 나가 말하되 보라 이 사람을 데리고 너희에게 나오나니 이는 내가 그에게서 아무 죄도 찾지 못한 것을 너희로 알게 하려 함이로라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Pilate came out and said to the Jews, "Look, I am bringing him out to you to let you know that I find no basis for a charge against him."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이에 예수의 시체를 가져다가 유대인의 장례 법대로 그 향품과 함께 세마포로 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Jesus' body, the two of them wrapped it, with the spices, in strips of linen. This was in accordance with Jewish burial customs.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예수께서 십자가에 못 박히신 곳에 동산이 있고 동산 안에 아직 사람을 장사한 일이 없는 새 무덤이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place where Jesus was crucified, there was a garden, and in the garden a new tomb, in which no one had ever been laid.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 날은 유대인의 준비일이요 또 무덤이 가까운 고로 예수를 거기 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it was the Jewish day of Preparation and since the tomb was nearby, they laid Jesus there.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예수께서 가시관을 쓰고 자색 옷을 입고 나오시니 빌라도가 그들에게 말하되 보라 이 사람이로다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came out wearing the crown of thorns and the purple robe, Pilate said to them, "Here is the man!"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대제사장들과 아랫사람들이 예수를 보고 소리 질러 이르되 십자가에 못 박으소서 십자가에 못 박으소서 하는지라 빌라도가 이르되 너희가 친히 데려다가 십자가에 못 박으라 나는 그에게서 죄를 찾지 못하였노라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 chief priests and their officials saw him, they shouted, "Crucify! Crucify!" But Pilate answered, "You take him and crucify him. As for me, I find no basis for a charge against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유대인들이 대답하되 우리에게 법이 있으니 그 법대로 하면 그가 당연히 죽을 것은 그가 자기를 하나님의 아들이라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insisted, "We have a law, and according to that law he must die, because he claimed to be the Son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빌라도가 이 말을 듣고 더욱 두려워하여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Pilate heard this, he was even more afraid,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다시 관정에 들어가서 예수께 말하되 너는 어디로부터냐 하되 예수께서 대답하여 주지 아니하시는지라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went back inside the palace. "Where do you come from?" he asked Jesus, but Jesus gave him no answer.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