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후에 예수께서 디베랴 호수에서 또 제자들에게 자기를 나타내셨으니 나타내신 일은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Afterward Jesus appeared again to his disciples, by the Sea of Tiberias. It happened this way: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예수께서 이르시되 지금 잡은 생선을 좀 가져오라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them, "Bring some of the fish you have just caught."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시몬 베드로가 올라가서 그물을 육지에 끌어 올리니 가득히 찬 큰 물고기가 백쉰세 마리라 이같이 많으나 그물이 찢어지지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Simon Peter climbed aboard and dragged the net ashore. It was full of large fish, 153, but even with so many the net was not torn.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예수께서 이르시되 와서 조반을 먹으라 하시니 제자들이 주님이신 줄 아는 고로 당신이 누구냐 감히 묻는 자가 없더라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them, "Come and have breakfast." None of the disciples dared ask him, "Who are you?" They knew it was the Lord.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예수께서 가셔서 떡을 가져다가 그들에게 주시고 생선도 그와 같이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came, took the bread and gave it to them, and did the same with the fish.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이것은 예수께서 죽은 자 가운데서 살아나신 후에 세 번째로 제자들에게 나타나신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was now the third time Jesus appeared to his disciples after he was raised from the dead.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그들이 조반 먹은 후에 예수께서 시몬 베드로에게 이르시되 요한의 아들 시몬아 네가 이 사람들보다 나를 더 사랑하느냐 하시니 이르되 주님 그러하나이다 내가 주님을 사랑하는 줄 주님께서 아시나이다 이르시되 내 어린 양을 먹이라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finished eating, Jesus said to Simon Peter, "Simon son of John, do you truly love me more than these?" "Yes, Lord," he said, "you know that I love you." Jesus said, "Feed my lambs."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두 번째 이르시되 요한의 아들 시몬아 네가 나를 사랑하느냐 하시니 이르되 주님 그러하나이다 내가 주님을 사랑하는 줄 주님께서 아시나이다 이르시되 내 양을 치라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Jesus said, "Simon son of John, do you truly love me?" He answered, "Yes, Lord, you know that I love you." Jesus said, "Take care of my sheep."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세 번째 이르시되 요한의 아들 시몬아 네가 나를 사랑하느냐 하시니 주께서 세 번째 네가 나를 사랑하느냐 하시므로 베드로가 근심하여 이르되 주님 모든 것을 아시오매 내가 주님을 사랑하는 줄을 주님께서 아시나이다 예수께서 이르시되 내 양을 먹이라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third time he said to him, "Simon son of John, do you love me?" Peter was hurt because Jesus asked him the third time, "Do you love me?" He said, "Lord, you know all things; you know that I love you." Jesus said, "Feed my sheep.</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진실로 진실로 네게 이르노니 네가 젊어서는 스스로 띠 띠고 원하는 곳으로 다녔거니와 늙어서는 네 팔을 벌리리니 남이 네게 띠 띠우고 원하지 아니하는 곳으로 데려가리라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when you were younger you dressed yourself and went where you wanted; but when you are old you will stretch out your hands, and someone else will dress you and lead you where you do not want to go."</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 말씀을 하심은 베드로가 어떠한 죽음으로 하나님께 영광을 돌릴 것을 가리키심이러라 이 말씀을 하시고 베드로에게 이르시되 나를 따르라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this to indicate the kind of death by which Peter would glorify God. Then he said to him, "Follow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시몬 베드로와 디두모라 하는 도마와 갈릴리 가나 사람 나다나엘과 세베대의 아들들과 또 다른 제자 둘이 함께 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Simon Peter, Thomas (called Didymus), Nathanael from Cana in Galilee, the sons of Zebedee, and two other disciples were together.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베드로가 돌이켜 예수께서 사랑하시는 그 제자가 따르는 것을 보니 그는 만찬석에서 예수의 품에 의지하여 주님 주님을 파는 자가 누구오니이까 묻던 자더라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turned and saw that the disciple whom Jesus loved was following them. (This was the one who had leaned back against Jesus at the supper and had said, "Lord, who is going to betray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이에 베드로가 그를 보고 예수께 여짜오되 주님 이 사람은 어떻게 되겠사옵나이까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Peter saw him, he asked, "Lord, what about him?"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예수께서 이르시되 내가 올 때까지 그를 머물게 하고자 할지라도 네게 무슨 상관이냐 너는 나를 따르라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"If I want him to remain alive until I return, what is that to you? You must follow me."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 말씀이 형제들에게 나가서 그 제자는 죽지 아니하겠다 하였으나 예수의 말씀은 그가 죽지 않겠다 하신 것이 아니라 내가 올 때까지 그를 머물게 하고자 할지라도 네게 무슨 상관이냐 하신 것이러라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this, the rumor spread among the brothers that this disciple would not die. But Jesus did not say that he would not die; he only said, "If I want him to remain alive until I return, what is that to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 일들을 증언하고 이 일들을 기록한 제자가 이 사람이라 우리는 그의 증언이 참된 줄 아노라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disciple who testifies to these things and who wrote them down. We know that his testimony is true.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예수께서 행하신 일이 이 외에도 많으니 만일 낱낱이 기록된다면 이 세상이라도 이 기록된 책을 두기에 부족할 줄 아노라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did many other things as well. If every one of them were written down, I suppose that even the whole world would not have room for the books that would be written.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시몬 베드로가 나는 물고기 잡으러 가노라 하니 그들이 우리도 함께 가겠다 하고 나가서 배에 올랐으나 그 날 밤에 아무 것도 잡지 못하였더니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 going out to fish," Simon Peter told them, and they said, "We'll go with you." So they went out and got into the boat, but that night they caught nothing.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날이 새어갈 때에 예수께서 바닷가에 서셨으나 제자들이 예수이신 줄 알지 못하는지라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in the morning, Jesus stood on the shore, but the disciples did not realize that it was Jesus.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예수께서 이르시되 얘들아 너희에게 고기가 있느냐 대답하되 없나이다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called out to them, "Friends, haven't you any fish?" "No," they answered.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이르시되 그물을 배 오른편에 던지라 그리하면 잡으리라 하시니 이에 던졌더니 물고기가 많아 그물을 들 수 없더라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"Throw your net on the right side of the boat and you will find some." When they did, they were unable to haul the net in because of the large number of fish.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예수께서 사랑하시는 그 제자가 베드로에게 이르되 주님이시라 하니 시몬 베드로가 벗고 있다가 주님이라 하는 말을 듣고 겉옷을 두른 후에 바다로 뛰어 내리더라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disciple whom Jesus loved said to Peter, "It is the Lord!" As soon as Simon Peter heard him say, "It is the Lord," he wrapped his outer garment around him (for he had taken it off) and jumped into the water.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다른 제자들은 육지에서 거리가 불과 한 오십 칸쯤 되므로 작은 배를 타고 물고기 든 그물을 끌고 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disciples followed in the boat, towing the net full of fish, for they were not far from shore, about a hundred yards.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육지에 올라보니 숯불이 있는데 그 위에 생선이 놓였고 떡도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landed, they saw a fire of burning coals there with fish on it, and some bread.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