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예수께서 제자를 삼고 세례를 베푸시는 것이 요한보다 많다 하는 말을 바리새인들이 들은 줄을 주께서 아신지라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Pharisees heard that Jesus was gaining and baptizing more disciples than John,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예수께서 대답하여 이르시되 네가 만일 하나님의 선물과 또 네게 물 좀 달라 하는 이가 누구인 줄 알았더라면 네가 그에게 구하였을 것이요 그가 생수를 네게 주었으리라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Jesus answered her, "If you knew the gift of God and who it is that asks you for a drink, you would have asked him and he would have given you living water."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여자가 이르되 주여 물 길을 그릇도 없고 이 우물은 깊은데 어디서 당신이 그 생수를 얻겠사옵나이까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"Sir," the woman said, "you have nothing to draw with and the well is deep. Where can you get this living water?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우리 조상 야곱이 이 우물을 우리에게 주셨고 또 여기서 자기와 자기 아들들과 짐승이 다 마셨는데 당신이 야곱보다 더 크니이까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Are you greater than our father Jacob, who gave us the well and drank from it himself, as did also his sons and his flocks and herds?"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예수께서 대답하여 이르시되 이 물을 마시는 자마다 다시 목마르려니와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Jesus answered, "Everyone who drinks this water will be thirsty again,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내가 주는 물을 마시는 자는 영원히 목마르지 아니하리니 내가 주는 물은 그 속에서 영생하도록 솟아나는 샘물이 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whoever drinks the water I give him will never thirst. Indeed, the water I give him will become in him a spring of water welling up to eternal life."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여자가 이르되 주여 그런 물을 내게 주사 목마르지도 않고 또 여기 물 길으러 오지도 않게 하옵소서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woman said to him, "Sir, give me this water so that I won't get thirsty and have to keep coming here to draw water."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이르시되 가서 네 남편을 불러 오라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told her, "Go, call your husband and come back."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여자가 대답하여 이르되 나는 남편이 없나이다 예수께서 이르시되 네가 남편이 없다 하는 말이 옳도다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have no husband," she replied. Jesus said to her, "You are right when you say you have no husband.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너에게 남편 다섯이 있었고 지금 있는 자도 네 남편이 아니니 네 말이 참되도다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fact is, you have had five husbands, and the man you now have is not your husband. What you have just said is quite true."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여자가 이르되 주여 내가 보니 선지자로소이다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"Sir," the woman said, "I can see that you are a prophet.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예수께서 친히 세례를 베푸신 것이 아니요 제자들이 베푼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although in fact it was not Jesus who baptized, but his disciples.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우리 조상들은 이 산에서 예배하였는데 당신들의 말은 예배할 곳이 예루살렘에 있다 하더이다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Our fathers worshiped on this mountain, but you Jews claim that the place where we must worship is in Jerusalem."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예수께서 이르시되 여자여 내 말을 믿으라 이 산에서도 말고 예루살렘에서도 말고 너희가 아버지께 예배할 때가 이르리라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Jesus declared, "Believe me, woman, a time is coming when you will worship the Father neither on this mountain nor in Jerusalem.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너희는 알지 못하는 것을 예배하고 우리는 아는 것을 예배하노니 이는 구원이 유대인에게서 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Samaritans worship what you do not know; we worship what we do know, for salvation is from the Jews.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아버지께 참되게 예배하는 자들은 영과 진리로 예배할 때가 오나니 곧 이 때라 아버지께서는 자기에게 이렇게 예배하는 자들을 찾으시느니라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 a time is coming and has now come when the true worshipers will worship the Father in spirit and truth, for they are the kind of worshipers the Father seeks.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하나님은 영이시니 예배하는 자가 영과 진리로 예배할지니라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God is spirit, and his worshipers must worship in spirit and in truth."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여자가 이르되 메시야 곧 그리스도라 하는 이가 오실 줄을 내가 아노니 그가 오시면 모든 것을 우리에게 알려 주시리이다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woman said, "I know that Messiah" (called Christ) "is coming. When he comes, he will explain everything to us."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예수께서 이르시되 네게 말하는 내가 그라 하시니라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Jesus declared, "I who speak to you am he."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이 때에 제자들이 돌아와서 예수께서 여자와 말씀하시는 것을 이상히 여겼으나 무엇을 구하시나이까 어찌하여 그와 말씀하시나이까 묻는 자가 없더라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Just then his disciples returned and were surprised to find him talking with a woman. But no one asked, "What do you want?" or "Why are you talking with her?"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여자가 물동이를 버려 두고 동네로 들어가서 사람들에게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Then, leaving her water jar, the woman went back to the town and said to the people,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내가 행한 모든 일을 내게 말한 사람을 와서 보라 이는 그리스도가 아니냐 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"Come, see a man who told me everything I ever did. Could this be the Christ?"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유대를 떠나사 다시 갈릴리로 가실새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Lord learned of this, he left Judea and went back once more to Galilee.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그들이 동네에서 나와 예수께로 오더라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came out of the town and made their way toward him.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그 사이에 제자들이 청하여 이르되 랍비여 잡수소서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Meanwhile his disciples urged him, "Rabbi, eat something."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이르시되 내게는 너희가 알지 못하는 먹을 양식이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he said to them, "I have food to eat that you know nothing about."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제자들이 서로 말하되 누가 잡수실 것을 갖다 드렸는가 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his disciples said to each other, "Could someone have brought him food?"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예수께서 이르시되 나의 양식은 나를 보내신 이의 뜻을 행하며 그의 일을 온전히 이루는 이것이니라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"My food," said Jesus, "is to do the will of him who sent me and to finish his work.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너희는 넉 달이 지나야 추수할 때가 이르겠다 하지 아니하느냐 그러나 나는 너희에게 이르노니 너희 눈을 들어 밭을 보라 희어져 추수하게 되었도다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you not say, 'Four months more and then the harvest?' I tell you, open your eyes and look at the fields! They are ripe for harvest.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거두는 자가 이미 삯도 받고 영생에 이르는 열매를 모으나니 이는 뿌리는 자와 거두는 자가 함께 즐거워하게 하려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now the reaper draws his wages, even now he harvests the crop for eternal life, so that the sower and the reaper may be glad together.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그런즉 한 사람이 심고 다른 사람이 거둔다 하는 말이 옳도다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Thus the saying `One sows and another reaps' is true.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내가 너희로 노력하지 아니한 것을 거두러 보내었노니 다른 사람들은 노력하였고 너희는 그들이 노력한 것에 참여하였느니라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sent you to reap what you have not worked for. Others have done the hard work, and you have reaped the benefits of their labor."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여자의 말이 내가 행한 모든 것을 그가 내게 말하였다 증언하므로 그 동네 중에 많은 사마리아인이 예수를 믿는지라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Many of the Samaritans from that town believed in him because of the woman's testimony, "He told me everything I ever did."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사마리아를 통과하여야 하겠는지라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he had to go through Samaria.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사마리아인들이 예수께 와서 자기들과 함께 유하시기를 청하니 거기서 이틀을 유하시매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when the Samaritans came to him, they urged him to stay with them, and he stayed two days.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예수의 말씀으로 말미암아 믿는 자가 더욱 많아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because of his words many more became believers.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그 여자에게 말하되 이제 우리가 믿는 것은 네 말로 인함이 아니니 이는 우리가 친히 듣고 그가 참으로 세상의 구주신 줄 앎이라 하였더라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said to the woman, "We no longer believe just because of what you said; now we have heard for ourselves, and we know that this man really is the Savior of the world."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이틀이 지나매 예수께서 거기를 떠나 갈릴리로 가시며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the two days he left for Galilee.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친히 증언하시기를 선지자가 고향에서는 높임을 받지 못한다 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(Now Jesus himself had pointed out that a prophet has no honor in his own country.)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갈릴리에 이르시매 갈릴리인들이 그를 영접하니 이는 자기들도 명절에 갔다가 예수께서 명절중 예루살렘에서 하신 모든 일을 보았음이더라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he arrived in Galilee, the Galileans welcomed him. They had seen all that he had done in Jerusalem at the Passover Feast, for they also had been there.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예수께서 다시 갈릴리 가나에 이르시니 전에 물로 포도주를 만드신 곳이라 왕의 신하가 있어 그의 아들이 가버나움에서 병들었더니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Once more he visited Cana in Galilee, where he had turned the water into wine. And there was a certain royal official whose son lay sick at Capernaum.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그가 예수께서 유대로부터 갈릴리로 오셨다는 것을 듣고 가서 청하되 내려오셔서 내 아들의 병을 고쳐 주소서 하니 그가 거의 죽게 되었음이라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this man heard that Jesus had arrived in Galilee from Judea, he went to him and begged him to come and heal his son, who was close to death.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48</a:t>
            </a:r>
            <a:br/>
            <a:r>
              <a:t>예수께서 이르시되 너희는 표적과 기사를 보지 못하면 도무지 믿지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"Unless you people see miraculous signs and wonders," Jesus told him, "you will never believe."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49</a:t>
            </a:r>
            <a:br/>
            <a:r>
              <a:t>신하가 이르되 주여 내 아이가 죽기 전에 내려오소서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royal official said, "Sir, come down before my child dies."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사마리아에 있는 수가라 하는 동네에 이르시니 야곱이 그 아들 요셉에게 준 땅이 가깝고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he came to a town in Samaria called Sychar, near the plot of ground Jacob had given to his son Joseph.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50</a:t>
            </a:r>
            <a:br/>
            <a:r>
              <a:t>예수께서 이르시되 가라 네 아들이 살아 있다 하시니 그 사람이 예수께서 하신 말씀을 믿고 가더니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Jesus replied, "You may go. Your son will live." The man took Jesus at his word and departed.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51</a:t>
            </a:r>
            <a:br/>
            <a:r>
              <a:t>내려가는 길에서 그 종들이 오다가 만나서 아이가 살아 있다 하거늘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While he was still on the way, his servants met him with the news that his boy was living.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52</a:t>
            </a:r>
            <a:br/>
            <a:r>
              <a:t>그 낫기 시작한 때를 물은즉 어제 일곱 시에 열기가 떨어졌나이다 하는지라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he inquired as to the time when his son got better, they said to him, "The fever left him yesterday at the seventh hour."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53</a:t>
            </a:r>
            <a:br/>
            <a:r>
              <a:t>그의 아버지가 예수께서 네 아들이 살아 있다 말씀하신 그 때인 줄 알고 자기와 그 온 집안이 다 믿으니라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father realized that this was the exact time at which Jesus had said to him, "Your son will live." So he and all his household believed.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54</a:t>
            </a:r>
            <a:br/>
            <a:r>
              <a:t>이것은 예수께서 유대에서 갈릴리로 오신 후에 행하신 두 번째 표적이니라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was the second miraculous sign that Jesus performed, having come from Judea to Galilee.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거기 또 야곱의 우물이 있더라 예수께서 길 가시다가 피곤하여 우물 곁에 그대로 앉으시니 때가 여섯 시쯤 되었더라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Jacob's well was there, and Jesus, tired as he was from the journey, sat down by the well. It was about the sixth hour.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사마리아 여자 한 사람이 물을 길으러 왔으매 예수께서 물을 좀 달라 하시니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a Samaritan woman came to draw water, Jesus said to her, "Will you give me a drink?"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이는 제자들이 먹을 것을 사러 그 동네에 들어갔음이러라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(His disciples had gone into the town to buy food.)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사마리아 여자가 이르되 당신은 유대인으로서 어찌하여 사마리아 여자인 나에게 물을 달라 하나이까 하니 이는 유대인이 사마리아인과 상종하지 아니함이러라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Samaritan woman said to him, "You are a Jew and I am a Samaritan woman. How can you ask me for a drink?" (For Jews do not associate with Samaritans.)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