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그 후에 유대인의 명절이 되어 예수께서 예루살렘에 올라가시니라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Some time later, Jesus went up to Jerusalem for a feast of the Jews.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유대인들이 병 나은 사람에게 이르되 안식일인데 네가 자리를 들고 가는 것이 옳지 아니하니라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so the Jews said to the man who had been healed, "It is the Sabbath; the law forbids you to carry your mat."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대답하되 나를 낫게 한 그가 자리를 들고 걸어가라 하더라 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he replied, "The man who made me well said to me, `Pick up your mat and walk.'"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그들이 묻되 너에게 자리를 들고 걸어가라 한 사람이 누구냐 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 they asked him, "Who is this fellow who told you to pick it up and walk?"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고침을 받은 사람은 그가 누구인지 알지 못하니 이는 거기 사람이 많으므로 예수께서 이미 피하셨음이라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man who was healed had no idea who it was, for Jesus had slipped away into the crowd that was there.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그 후에 예수께서 성전에서 그 사람을 만나 이르시되 보라 네가 나았으니 더 심한 것이 생기지 않게 다시는 죄를 범하지 말라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Later Jesus found him at the temple and said to him, "See, you are well again. Stop sinning or something worse may happen to you."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그 사람이 유대인들에게 가서 자기를 고친 이는 예수라 하니라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man went away and told the Jews that it was Jesus who had made him well.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그러므로 안식일에 이러한 일을 행하신다 하여 유대인들이 예수를 박해하게 된지라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So, because Jesus was doing these things on the Sabbath, the Jews persecuted him.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예수께서 그들에게 이르시되 내 아버지께서 이제까지 일하시니 나도 일한다 하시매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said to them, "My Father is always at his work to this very day, and I, too, am working."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유대인들이 이로 말미암아 더욱 예수를 죽이고자 하니 이는 안식일을 범할 뿐만 아니라 하나님을 자기의 친 아버지라 하여 자기를 하나님과 동등으로 삼으심이러라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this reason the Jews tried all the harder to kill him; not only was he breaking the Sabbath, but he was even calling God his own Father, making himself equal with God.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그러므로 예수께서 그들에게 이르시되 내가 진실로 진실로 너희에게 이르노니 아들이 아버지께서 하시는 일을 보지 않고는 아무 것도 스스로 할 수 없나니 아버지께서 행하시는 그것을 아들도 그와 같이 행하느니라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Jesus gave them this answer: "I tell you the truth, the Son can do nothing by himself; he can do only what he sees his Father doing, because whatever the Father does the Son also does.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예루살렘에 있는 양문 곁에 히브리 말로 베데스다라 하는 못이 있는데 거기 행각 다섯이 있고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Now there is in Jerusalem near the Sheep Gate a pool, which in Aramaic is called Bethesda and which is surrounded by five covered colonnades.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아버지께서 아들을 사랑하사 자기가 행하시는 것을 다 아들에게 보이시고 또 그보다 더 큰 일을 보이사 너희로 놀랍게 여기게 하시리라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the Father loves the Son and shows him all he does. Yes, to your amazement he will show him even greater things than these.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아버지께서 죽은 자들을 일으켜 살리심 같이 아들도 자기가 원하는 자들을 살리느니라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just as the Father raises the dead and gives them life, even so the Son gives life to whom he is pleased to give it.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아버지께서 아무도 심판하지 아니하시고 심판을 다 아들에게 맡기셨으니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Moreover, the Father judges no one, but has entrusted all judgment to the Son,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이는 모든 사람으로 아버지를 공경하는 것 같이 아들을 공경하게 하려 하심이라 아들을 공경하지 아니하는 자는 그를 보내신 아버지도 공경하지 아니하느니라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that all may honor the Son just as they honor the Father. He who does not honor the Son does not honor the Father, who sent him.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내가 진실로 진실로 너희에게 이르노니 내 말을 듣고 또 나 보내신 이를 믿는 자는 영생을 얻었고 심판에 이르지 아니하나니 사망에서 생명으로 옮겼느니라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tell you the truth, whoever hears my word and believes him who sent me has eternal life and will not be condemned; he has crossed over from death to life.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진실로 진실로 너희에게 이르노니 죽은 자들이 하나님의 아들의 음성을 들을 때가 오나니 곧 이 때라 듣는 자는 살아나리라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tell you the truth, a time is coming and has now come when the dead will hear the voice of the Son of God and those who hear will live.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아버지께서 자기 속에 생명이 있음 같이 아들에게도 생명을 주어 그 속에 있게 하셨고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as the Father has life in himself, so he has granted the Son to have life in himself.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또 인자됨으로 말미암아 심판하는 권한을 주셨느니라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he has given him authority to judge because he is the Son of Man.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이를 놀랍게 여기지 말라 무덤 속에 있는 자가 다 그의 음성을 들을 때가 오나니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"Do not be amazed at this, for a time is coming when all who are in their graves will hear his voice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선한 일을 행한 자는 생명의 부활로, 악한 일을 행한 자는 심판의 부활로 나오리라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come out -- those who have done good will rise to live, and those who have done evil will rise to be condemned.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그 안에 많은 병자, 맹인, 다리 저는 사람, 혈기 마른 사람들이 누워 [물의 움직임을 기다리니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Here a great number of disabled people used to lie -- the blind, the lame, the paralyzed.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내가 아무 것도 스스로 할 수 없노라 듣는 대로 심판하노니 나는 나의 뜻대로 하려 하지 않고 나를 보내신 이의 뜻대로 하려 하므로 내 심판은 의로우니라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By myself I can do nothing; I judge only as I hear, and my judgment is just, for I seek not to please myself but him who sent me.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내가 만일 나를 위하여 증언하면 내 증언은 참되지 아니하되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"If I testify about myself, my testimony is not valid.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32</a:t>
            </a:r>
            <a:br/>
            <a:r>
              <a:t>나를 위하여 증언하시는 이가 따로 있으니 나를 위하여 증언하시는 그 증언이 참인 줄 아노라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There is another who testifies in my favor, and I know that his testimony about me is valid.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33</a:t>
            </a:r>
            <a:br/>
            <a:r>
              <a:t>너희가 요한에게 사람을 보내매 요한이 진리에 대하여 증언하였느니라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"You have sent to John and he has testified to the truth.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34</a:t>
            </a:r>
            <a:br/>
            <a:r>
              <a:t>그러나 나는 사람에게서 증언을 취하지 아니하노라 다만 이 말을 하는 것은 너희로 구원을 받게 하려 함이니라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Not that I accept human testimony; but I mention it that you may be saved.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35</a:t>
            </a:r>
            <a:br/>
            <a:r>
              <a:t>요한은 켜서 비추이는 등불이라 너희가 한때 그 빛에 즐거이 있기를 원하였거니와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John was a lamp that burned and gave light, and you chose for a time to enjoy his light.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36</a:t>
            </a:r>
            <a:br/>
            <a:r>
              <a:t>내게는 요한의 증거보다 더 큰 증거가 있으니 아버지께서 내게 주사 이루게 하시는 역사 곧 내가 하는 그 역사가 아버지께서 나를 보내신 것을 나를 위하여 증언하는 것이요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have testimony weightier than that of John. For the very work that the Father has given me to finish, and which I am doing, testifies that the Father has sent me.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37</a:t>
            </a:r>
            <a:br/>
            <a:r>
              <a:t>또한 나를 보내신 아버지께서 친히 나를 위하여 증언하셨느니라 너희는 아무 때에도 그 음성을 듣지 못하였고 그 형상을 보지 못하였으며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And the Father who sent me has himself testified concerning me. You have never heard his voice nor seen his form,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38</a:t>
            </a:r>
            <a:br/>
            <a:r>
              <a:t>그 말씀이 너희 속에 거하지 아니하니 이는 그가 보내신 이를 믿지 아니함이라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nor does his word dwell in you, for you do not believe the one he sent.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39</a:t>
            </a:r>
            <a:br/>
            <a:r>
              <a:t>너희가 성경에서 영생을 얻는 줄 생각하고 성경을 연구하거니와 이 성경이 곧 내게 대하여 증언하는 것이니라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diligently study the Scriptures because you think that by them you possess eternal life. These are the Scriptures that testify about me,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이는 천사가 가끔 못에 내려와 물을 움직이게 하는데 움직인 후에 먼저 들어가는 자는 어떤 병에 걸렸든지 낫게 됨이러라]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(BLANK)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40</a:t>
            </a:r>
            <a:br/>
            <a:r>
              <a:t>그러나 너희가 영생을 얻기 위하여 내게 오기를 원하지 아니하는도다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you refuse to come to me to have life.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41</a:t>
            </a:r>
            <a:br/>
            <a:r>
              <a:t>나는 사람에게서 영광을 취하지 아니하노라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"I do not accept praise from men,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42</a:t>
            </a:r>
            <a:br/>
            <a:r>
              <a:t>다만 하나님을 사랑하는 것이 너희 속에 없음을 알았노라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know you. I know that you do not have the love of God in your hearts.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43</a:t>
            </a:r>
            <a:br/>
            <a:r>
              <a:t>나는 내 아버지의 이름으로 왔으매 너희가 영접하지 아니하나 만일 다른 사람이 자기 이름으로 오면 영접하리라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have come in my Father's name, and you do not accept me; but if someone else comes in his own name, you will accept him.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44</a:t>
            </a:r>
            <a:br/>
            <a:r>
              <a:t>너희가 서로 영광을 취하고 유일하신 하나님께로부터 오는 영광은 구하지 아니하니 어찌 나를 믿을 수 있느냐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How can you believe if you accept praise from one another, yet make no effort to obtain the praise that comes from the only God?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45</a:t>
            </a:r>
            <a:br/>
            <a:r>
              <a:t>내가 너희를 아버지께 고발할까 생각하지 말라 너희를 고발하는 이가 있으니 곧 너희가 바라는 자 모세니라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"But do not think I will accuse you before the Father. Your accuser is Moses, on whom your hopes are set.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46</a:t>
            </a:r>
            <a:br/>
            <a:r>
              <a:t>모세를 믿었더라면 또 나를 믿었으리니 이는 그가 내게 대하여 기록하였음이라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If you believed Moses, you would believe me, for he wrote about me.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47</a:t>
            </a:r>
            <a:br/>
            <a:r>
              <a:t>그러나 그의 글도 믿지 아니하거든 어찌 내 말을 믿겠느냐 하시니라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since you do not believe what he wrote, how are you going to believe what I say?"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거기 서른여덟 해 된 병자가 있더라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One who was there had been an invalid for thirty-eight years.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예수께서 그 누운 것을 보시고 병이 벌써 오래된 줄 아시고 이르시되 네가 낫고자 하느냐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When Jesus saw him lying there and learned that he had been in this condition for a long time, he asked him, "Do you want to get well?"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병자가 대답하되 주여 물이 움직일 때에 나를 못에 넣어 주는 사람이 없어 내가 가는 동안에 다른 사람이 먼저 내려가나이다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"Sir," the invalid replied, "I have no one to help me into the pool when the water is stirred. While I am trying to get in, someone else goes down ahead of me."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예수께서 이르시되 일어나 네 자리를 들고 걸어가라 하시니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Jesus said to him, "Get up! Pick up your mat and walk."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요한복음 John | 5장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그 사람이 곧 나아서 자리를 들고 걸어가니라 ○이 날은 안식일이니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At once the man was cured; he picked up his mat and walked. The day on which this took place was a Sabbath,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