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예수는 감람 산으로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went to the Mount of Olives.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일어나사 여자 외에 아무도 없는 것을 보시고 이르시되 여자여 너를 고발하던 그들이 어디 있느냐 너를 정죄한 자가 없느냐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straightened up and asked her, "Woman, where are they? Has no one condemned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대답하되 주여 없나이다 예수께서 이르시되 나도 너를 정죄하지 아니하노니 가서 다시는 죄를 범하지 말라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sir," she said. "Then neither do I condemn you," Jesus declared. "Go now and leave your life of sin."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또 말씀하여 이르시되 나는 세상의 빛이니 나를 따르는 자는 어둠에 다니지 아니하고 생명의 빛을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spoke again to the people, he said, "I am the light of the world. Whoever follows me will never walk in darkness, but will have the light of life."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바리새인들이 이르되 네가 너를 위하여 증언하니 네 증언은 참되지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challenged him, "Here you are, appearing as your own witness; your testimony is not valid."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대답하여 이르시되 내가 나를 위하여 증언하여도 내 증언이 참되니 나는 내가 어디서 오며 어디로 가는 것을 알거니와 너희는 내가 어디서 오며 어디로 가는 것을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"Even if I testify on my own behalf, my testimony is valid, for I know where I came from and where I am going. But you have no idea where I come from or where I am going.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육체를 따라 판단하나 나는 아무도 판단하지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judge by human standards; I pass judgment on no one.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내가 판단하여도 내 판단이 참되니 이는 내가 혼자 있는 것이 아니요 나를 보내신 이가 나와 함께 계심이라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do judge, my decisions are right, because I am not alone. I stand with the Father, who sent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율법에도 두 사람의 증언이 참되다 기록되었으니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own Law it is written that the testimony of two men is valid.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나를 위하여 증언하는 자가 되고 나를 보내신 아버지도 나를 위하여 증언하시느니라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one who testifies for myself; my other witness is the Father, who sent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그들이 묻되 네 아버지가 어디 있느냐 예수께서 대답하시되 너희는 나를 알지 못하고 내 아버지도 알지 못하는도다 나를 알았더라면 내 아버지도 알았으리라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asked him, "Where is your father?" "You do not know me or my Father," Jesus replied. "If you knew me, you would know my Father also."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아침에 다시 성전으로 들어오시니 백성이 다 나아오는지라 앉으사 그들을 가르치시더니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dawn he appeared again in the temple courts, where all the people gathered around him, and he sat down to teach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말씀은 성전에서 가르치실 때에 헌금함 앞에서 하셨으나 잡는 사람이 없으니 이는 그의 때가 아직 이르지 아니하였음이러라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these words while teaching in the temple area near the place where the offerings were put. Yet no one seized him, because his time had not yet come.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다시 이르시되 내가 가리니 너희가 나를 찾다가 너희 죄 가운데서 죽겠고 내가 가는 곳에는 너희가 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Jesus said to them, "I am going away, and you will look for me, and you will die in your sin. Where I go, you cannot come."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유대인들이 이르되 그가 말하기를 내가 가는 곳에는 너희가 오지 못하리라 하니 그가 자결하려는가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made the Jews ask, "Will he kill himself? Is that why he says, `Where I go, you cannot come'?"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이르시되 너희는 아래에서 났고 나는 위에서 났으며 너희는 이 세상에 속하였고 나는 이 세상에 속하지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continued, "You are from below; I am from above. You are of this world; I am not of this world.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내가 너희에게 말하기를 너희가 너희 죄 가운데서 죽으리라 하였노라 너희가 만일 내가 그인 줄 믿지 아니하면 너희 죄 가운데서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told you that you would die in your sins; if you do not believe that I am the one I claim to be, you will indeed die in your sins."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말하되 네가 누구냐 예수께서 이르시되 나는 처음부터 너희에게 말하여 온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they asked. "Just what I have been claiming all along," Jesus replied.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너희에게 대하여 말하고 판단할 것이 많으나 나를 보내신 이가 참되시매 내가 그에게 들은 그것을 세상에 말하노라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much to say in judgment of you. But he who sent me is reliable, and what I have heard from him I tell the world."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그들은 아버지를 가리켜 말씀하신 줄을 깨닫지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not understand that he was telling them about his Father.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예수께서 이르시되 너희가 인자를 든 후에 내가 그인 줄을 알고 또 내가 스스로 아무 것도 하지 아니하고 오직 아버지께서 가르치신 대로 이런 것을 말하는 줄도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Jesus said, "When you have lifted up the Son of Man, then you will know that I am the one I claim to be and that I do nothing on my own but speak just what the Father has taught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나를 보내신 이가 나와 함께 하시도다 나는 항상 그가 기뻐하시는 일을 행하므로 나를 혼자 두지 아니하셨느니라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sent me is with me; he has not left me alone, for I always do what pleases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서기관들과 바리새인들이 음행중에 잡힌 여자를 끌고 와서 가운데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teachers of the law and the Pharisees brought in a woman caught in adultery. They made her stand before the group</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말씀을 하시매 많은 사람이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as he spoke, many put their faith in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그러므로 예수께서 자기를 믿은 유대인들에게 이르시되 너희가 내 말에 거하면 참으로 내 제자가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Jews who had believed him, Jesus said, "If you hold to my teaching, you are really my disciples.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진리를 알지니 진리가 너희를 자유롭게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know the truth, and the truth will set you free."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대답하되 우리가 아브라함의 자손이라 남의 종이 된 적이 없거늘 어찌하여 우리가 자유롭게 되리라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him, "We are Abraham's descendants and have never been slaves of anyone. How can you say that we shall be set free?"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대답하시되 진실로 진실로 너희에게 이르노니 죄를 범하는 자마다 죄의 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 tell you the truth, everyone who sins is a slave to sin.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종은 영원히 집에 거하지 못하되 아들은 영원히 거하나니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slave has no permanent place in the family, but a son belongs to it forever.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그러므로 아들이 너희를 자유롭게 하면 너희가 참으로 자유로우리라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the Son sets you free, you will be free indeed.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나도 너희가 아브라함의 자손인 줄 아노라 그러나 내 말이 너희 안에 있을 곳이 없으므로 나를 죽이려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you are Abraham's descendants. Yet you are ready to kill me, because you have no room for my word.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나는 내 아버지에게서 본 것을 말하고 너희는 너희 아비에게서 들은 것을 행하느니라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telling you what I have seen in the Father's presence, and you do what you have heard from your father."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대답하여 이르되 우리 아버지는 아브라함이라 하니 예수께서 이르시되 너희가 아브라함의 자손이면 아브라함이 행한 일들을 할 것이거늘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is our father," they answered. "If you were Abraham's children," said Jesus, "then you would do the things Abraham did.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 말하되 선생이여 이 여자가 간음하다가 현장에서 잡혔나이다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Jesus, "Teacher, this woman was caught in the act of adultery.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지금 하나님께 들은 진리를 너희에게 말한 사람인 나를 죽이려 하는도다 아브라함은 이렇게 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you are determined to kill me, a man who has told you the truth that I heard from God. Abraham did not do such things.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너희는 너희 아비가 행한 일들을 하는도다 대답하되 우리가 음란한 데서 나지 아니하였고 아버지는 한 분뿐이시니 곧 하나님이시로다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doing the things your own father does." "We are not illegitimate children," they protested. "The only Father we have is God himself."</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 이르시되 하나님이 너희 아버지였으면 너희가 나를 사랑하였으리니 이는 내가 하나님께로부터 나와서 왔음이라 나는 스스로 온 것이 아니요 아버지께서 나를 보내신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"If God were your Father, you would love me, for I came from God and now am here. I have not come on my own; but he sent 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어찌하여 내 말을 깨닫지 못하느냐 이는 내 말을 들을 줄 알지 못함이로다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is my language not clear to you? Because you are unable to hear what I say.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너희는 너희 아비 마귀에게서 났으니 너희 아비의 욕심대로 너희도 행하고자 하느니라 그는 처음부터 살인한 자요 진리가 그 속에 없으므로 진리에 서지 못하고 거짓을 말할 때마다 제 것으로 말하나니 이는 그가 거짓말쟁이요 거짓의 아비가 되었음이라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belong to your father, the devil, and you want to carry out your father's desire. He was a murderer from the beginning, not holding to the truth, for there is no truth in him. When he lies, he speaks his native language, for he is a liar and the father of lies.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내가 진리를 말하므로 너희가 나를 믿지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because I tell the truth, you do not believe 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 중에 누가 나를 죄로 책잡겠느냐 내가 진리를 말하는데도 어찌하여 나를 믿지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any of you prove me guilty of sin? If I am telling the truth, why don't you believe me?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하나님께 속한 자는 하나님의 말씀을 듣나니 너희가 듣지 아니함은 하나님께 속하지 아니하였음이로다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belongs to God hears what God says. The reason you do not hear is that you do not belong to God."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유대인들이 대답하여 이르되 우리가 너를 사마리아 사람이라 또는 귀신이 들렸다 하는 말이 옳지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answered him, "Aren't we right in saying that you are a Samaritan and demon-possessed?"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예수께서 대답하시되 나는 귀신 들린 것이 아니라 오직 내 아버지를 공경함이거늘 너희가 나를 무시하는도다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possessed by a demon," said Jesus, "but I honor my Father and you dishonor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모세는 율법에 이러한 여자를 돌로 치라 명하였거니와 선생은 어떻게 말하겠나이까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Law Moses commanded us to stone such women. Now what do you say?"</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나는 내 영광을 구하지 아니하나 구하고 판단하시는 이가 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seeking glory for myself; but there is one who seeks it, and he is the judge.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진실로 진실로 너희에게 이르노니 사람이 내 말을 지키면 영원히 죽음을 보지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if anyone keeps my word, he will never see death."</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유대인들이 이르되 지금 네가 귀신 들린 줄을 아노라 아브라함과 선지자들도 죽었거늘 네 말은 사람이 내 말을 지키면 영원히 죽음을 맛보지 아니하리라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Jews exclaimed, "Now we know that you are demon-possessed! Abraham died and so did the prophets, yet you say that if anyone keeps your word, he will never taste death.</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너는 이미 죽은 우리 조상 아브라함보다 크냐 또 선지자들도 죽었거늘 너는 너를 누구라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greater than our father Abraham? He died, and so did the prophets. Who do you think you are?"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예수께서 대답하시되 내가 내게 영광을 돌리면 내 영광이 아무 것도 아니거니와 내게 영광을 돌리시는 이는 내 아버지시니 곧 너희가 너희 하나님이라 칭하는 그이시라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"If I glorify myself, my glory means nothing. My Father, whom you claim as your God, is the one who glorifies me.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너희는 그를 알지 못하되 나는 아노니 만일 내가 알지 못한다 하면 나도 너희 같이 거짓말쟁이가 되리라 나는 그를 알고 또 그의 말씀을 지키노라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do not know him, I know him. If I said I did not, I would be a liar like you, but I do know him and keep his word.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너희 조상 아브라함은 나의 때 볼 것을 즐거워하다가 보고 기뻐하였느니라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 Abraham rejoiced at the thought of seeing my day; he saw it and was glad."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유대인들이 이르되 네가 아직 오십 세도 못되었는데 아브라함을 보았느냐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yet fifty years old," the Jews said to him, "and you have seen Abraham!"</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예수께서 이르시되 진실로 진실로 너희에게 이르노니 아브라함이 나기 전부터 내가 있느니라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Jesus answered, "before Abraham was born, I am!"</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그들이 돌을 들어 치려 하거늘 예수께서 숨어 성전에서 나가시니라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picked up stones to stone him, but Jesus hid himself, slipping away from the temple grounds.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이렇게 말함은 고발할 조건을 얻고자 하여 예수를 시험함이러라 예수께서 몸을 굽히사 손가락으로 땅에 쓰시니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using this question as a trap, in order to have a basis for accusing him. But Jesus bent down and started to write on the ground with his finger.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묻기를 마지 아니하는지라 이에 일어나 이르시되 너희 중에 죄 없는 자가 먼저 돌로 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kept on questioning him, he straightened up and said to them, "If any one of you is without sin, let him be the first to throw a stone at 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다시 몸을 굽혀 손가락으로 땅에 쓰시니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stooped down and wrote on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이 말씀을 듣고 양심에 가책을 느껴 어른으로 시작하여 젊은이까지 하나씩 하나씩 나가고 오직 예수와 그 가운데 섰는 여자만 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those who heard began to go away one at a time, the older ones first, until only Jesus was left, with the woman still standing there.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