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요한삼서 3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장로인 나는 사랑하는 가이오 곧 내가 참으로 사랑하는 자에게 편지하노라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elder, To my dear friend Gaius, whom I love in the truth.</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요한삼서 3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그러므로 내가 가면 그 행한 일을 잊지 아니하리라 그가 악한 말로 우리를 비방하고도 오히려 부족하여 형제들을 맞아들이지도 아니하고 맞아들이고자 하는 자를 금하여 교회에서 내쫓는도다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if I come, I will call attention to what he is doing, gossiping maliciously about us. Not satisfied with that, he refuses to welcome the brothers. He also stops those who want to do so and puts them out of the church.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요한삼서 3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사랑하는 자여 악한 것을 본받지 말고 선한 것을 본받으라 선을 행하는 자는 하나님께 속하고 악을 행하는 자는 하나님을 뵈옵지 못하였느니라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Dear friend, do not imitate what is evil but what is good. Anyone who does what is good is from God. Anyone who does what is evil has not seen God.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요한삼서 3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데메드리오는 뭇 사람에게도, 진리에게서도 증거를 받았으매 우리도 증언하노니 너는 우리의 증언이 참된 줄을 아느니라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Demetrius is well spoken of by everyone -- and even by the truth itself. We also speak well of him, and you know that our testimony is true.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요한삼서 3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내가 네게 쓸 것이 많으나 먹과 붓으로 쓰기를 원하지 아니하고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much to write you, but I do not want to do so with pen and ink.</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요한삼서 3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속히 보기를 바라노니 또한 우리가 대면하여 말하리라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hope to see you soon, and we will talk face to face.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요한삼서 3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평강이 네게 있을지어다 여러 친구가 네게 문안하느니라 너는 친구들의 이름을 들어 문안하라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Peace to you. The friends here send their greetings. Greet the friends there by name.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요한삼서 3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사랑하는 자여 네 영혼이 잘됨 같이 네가 범사에 잘되고 강건하기를 내가 간구하노라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Dear friend, I pray that you may enjoy good health and that all may go well with you, even as your soul is getting along well.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요한삼서 3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형제들이 와서 네게 있는 진리를 증언하되 네가 진리 안에서 행한다 하니 내가 심히 기뻐하노라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gave me great joy to have some brothers come and tell about your faithfulness to the truth and how you continue to walk in the truth.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요한삼서 3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내가 내 자녀들이 진리 안에서 행한다 함을 듣는 것보다 더 기쁜 일이 없도다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no greater joy than to hear that my children are walking in the truth.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요한삼서 3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사랑하는 자여 네가 무엇이든지 형제 곧 나그네 된 자들에게 행하는 것은 신실한 일이니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Dear friend, you are faithful in what you are doing for the brothers, even though they are strangers to you.</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요한삼서 3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그들이 교회 앞에서 너의 사랑을 증언하였느니라 네가 하나님께 합당하게 그들을 전송하면 좋으리로다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have told the church about your love. You will do well to send them on their way in a manner worthy of God.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요한삼서 3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이는 그들이 주의 이름을 위하여 나가서 이방인에게 아무 것도 받지 아니함이라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was for the sake of the Name that they went out, receiving no help from the pagans.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요한삼서 3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그러므로 우리가 이같은 자들을 영접하는 것이 마땅하니 이는 우리로 진리를 위하여 함께 일하는 자가 되게 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ought therefore to show hospitality to such men so that we may work together for the truth.</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요한삼서 3 John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내가 두어 자를 교회에 썼으나 그들 중에 으뜸되기를 좋아하는 디오드레베가 우리를 맞아들이지 아니하니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wrote to the church, but Diotrephes, who loves to be first, will have nothing to do with us.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