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보라 아버지께서 어떠한 사랑을 우리에게 베푸사 하나님의 자녀라 일컬음을 받게 하셨는가, 우리가 그러하도다 그러므로 세상이 우리를 알지 못함은 그를 알지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great is the love the Father has lavished on us, that we should be called children of God! And that is what we are! The reason the world does not know us is that it did not know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이러므로 하나님의 자녀들과 마귀의 자녀들이 드러나나니 무릇 의를 행하지 아니하는 자나 또는 그 형제를 사랑하지 아니하는 자는 하나님께 속하지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we know who the children of God are and who the children of the devil are: Anyone who does not do what is right is not a child of God; nor is anyone who does not love his brother.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우리는 서로 사랑할지니 이는 너희가 처음부터 들은 소식이라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message you heard from the beginning: We should love one another.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가인 같이 하지 말라 그는 악한 자에게 속하여 그 아우를 죽였으니 어떤 이유로 죽였느냐 자기의 행위는 악하고 그의 아우의 행위는 의로움이라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like Cain, who belonged to the evil one and murdered his brother. And why did he murder him? Because his own actions were evil and his brother's were righteous.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형제들아 세상이 너희를 미워하여도 이상히 여기지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surprised, my brothers, if the world hates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우리는 형제를 사랑함으로 사망에서 옮겨 생명으로 들어간 줄을 알거니와 사랑하지 아니하는 자는 사망에 머물러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we have passed from death to life, because we love our brothers. Anyone who does not love remains in death.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형제를 미워하는 자마다 살인하는 자니 살인하는 자마다 영생이 그 속에 거하지 아니하는 것을 너희가 아는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hates his brother is a murderer, and you know that no murderer has eternal life in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우리를 위하여 목숨을 버리셨으니 우리가 이로써 사랑을 알고 우리도 형제들을 위하여 목숨을 버리는 것이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we know what love is: Jesus Christ laid down his life for us. And we ought to lay down our lives for our brothers.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누가 이 세상의 재물을 가지고 형제의 궁핍함을 보고도 도와 줄 마음을 닫으면 하나님의 사랑이 어찌 그 속에 거하겠느냐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has material possessions and sees his brother in need but has no pity on him, how can the love of God be in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자녀들아 우리가 말과 혀로만 사랑하지 말고 행함과 진실함으로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children, let us not love with words or tongue but with actions and in truth.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이로써 우리가 진리에 속한 줄을 알고 또 우리 마음을 주 앞에서 굳세게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then is how we know that we belong to the truth, and how we set our hearts at rest in his presence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사랑하는 자들아 우리가 지금은 하나님의 자녀라 장래에 어떻게 될지는 아직 나타나지 아니하였으나 그가 나타나시면 우리가 그와 같을 줄을 아는 것은 그의 참모습 그대로 볼 것이기 때문이니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now we are children of God, and what we will be has not yet been made known. But we know that when he appears, we shall be like him, for we shall see him as he is.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이는 우리 마음이 혹 우리를 책망할 일이 있어도 하나님은 우리 마음보다 크시고 모든 것을 아시기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our hearts condemn us. For God is greater than our hearts, and he knows everything.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사랑하는 자들아 만일 우리 마음이 우리를 책망할 것이 없으면 하나님 앞에서 담대함을 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if our hearts do not condemn us, we have confidence before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무엇이든지 구하는 바를 그에게서 받나니 이는 우리가 그의 계명을 지키고 그 앞에서 기뻐하시는 것을 행함이라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receive from him anything we ask, because we obey his commands and do what pleases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계명은 이것이니 곧 그 아들 예수 그리스도의 이름을 믿고 그가 우리에게 주신 계명대로 서로 사랑할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his command: to believe in the name of his Son, Jesus Christ, and to love one another as he commanded 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그의 계명을 지키는 자는 주 안에 거하고 주는 그의 안에 거하시나니 우리에게 주신 성령으로 말미암아 그가 우리 안에 거하시는 줄을 우리가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obey his commands live in him, and he in them. And this is how we know that he lives in us: We know it by the Spirit he gave 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주를 향하여 이 소망을 가진 자마다 그의 깨끗하심과 같이 자기를 깨끗하게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has this hope in him purifies himself, just as he is pure.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죄를 짓는 자마다 불법을 행하나니 죄는 불법이라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sins breaks the law; in fact, sin is lawlessness.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우리 죄를 없애려고 나타나신 것을 너희가 아나니 그에게는 죄가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know that he appeared so that he might take away our sins. And in him is no sin.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안에 거하는 자마다 범죄하지 아니하나니 범죄하는 자마다 그를 보지도 못하였고 그를 알지도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who lives in him keeps on sinning. No one who continues to sin has either seen him or known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자녀들아 아무도 너희를 미혹하지 못하게 하라 의를 행하는 자는 그의 의로우심과 같이 의롭고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children, do not let anyone lead you astray. He who does what is right is righteous, just as he is righteous.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죄를 짓는 자는 마귀에게 속하나니 마귀는 처음부터 범죄함이라 하나님의 아들이 나타나신 것은 마귀의 일을 멸하려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does what is sinful is of the devil, because the devil has been sinning from the beginning. The reason the Son of God appeared was to destroy the devil's work.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하나님께로부터 난 자마다 죄를 짓지 아니하나니 이는 하나님의 씨가 그의 속에 거함이요 그도 범죄하지 못하는 것은 하나님께로부터 났음이라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who is born of God will continue to sin, because God's seed remains in him; he cannot go on sinning, because he has been born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