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사랑하는 자들아 영을 다 믿지 말고 오직 영들이 하나님께 속하였나 분별하라 많은 거짓 선지자가 세상에 나왔음이라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friends, do not believe every spirit, but test the spirits to see whether they are from God, because many false prophets have gone out into the world.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사랑은 여기 있으니 우리가 하나님을 사랑한 것이 아니요 하나님이 우리를 사랑하사 우리 죄를 속하기 위하여 화목 제물로 그 아들을 보내셨음이라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love: not that we loved God, but that he loved us and sent his Son as an atoning sacrifice for our sins.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사랑하는 자들아 하나님이 이같이 우리를 사랑하셨은즉 우리도 서로 사랑하는 것이 마땅하도다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friends, since God so loved us, we also ought to love one another.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어느 때나 하나님을 본 사람이 없으되 만일 우리가 서로 사랑하면 하나님이 우리 안에 거하시고 그의 사랑이 우리 안에 온전히 이루어지느니라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has ever seen God; but if we love one another, God lives in us and his love is made complete in us.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그의 성령을 우리에게 주시므로 우리가 그 안에 거하고 그가 우리 안에 거하시는 줄을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we live in him and he in us, because he has given us of his Spirit.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아버지가 아들을 세상의 구주로 보내신 것을 우리가 보았고 또 증언하노니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have seen and testify that the Father has sent his Son to be the Savior of the world.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누구든지 예수를 하나님의 아들이라 시인하면 하나님이 그의 안에 거하시고 그도 하나님 안에 거하느니라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acknowledges that Jesus is the Son of God, God lives in him and he in God.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하나님이 우리를 사랑하시는 사랑을 우리가 알고 믿었노니 하나님은 사랑이시라 사랑 안에 거하는 자는 하나님 안에 거하고 하나님도 그의 안에 거하시느니라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we know and rely on the love God has for us. God is love. Whoever lives in love lives in God, and God in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이로써 사랑이 우리에게 온전히 이루어진 것은 우리로 심판 날에 담대함을 가지게 하려 함이니 주께서 그러하심과 같이 우리도 이 세상에서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love is made complete among us so that we will have confidence on the day of judgment, because in this world we are like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사랑 안에 두려움이 없고 온전한 사랑이 두려움을 내쫓나니 두려움에는 형벌이 있음이라 두려워하는 자는 사랑 안에서 온전히 이루지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fear in love. But perfect love drives out fear, because fear has to do with punishment. The one who fears is not made perfect in love.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우리가 사랑함은 그가 먼저 우리를 사랑하셨음이라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love because he first loved 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이로써 너희가 하나님의 영을 알지니 곧 예수 그리스도께서 육체로 오신 것을 시인하는 영마다 하나님께 속한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you can recognize the Spirit of God: Every spirit that acknowledges that Jesus Christ has come in the flesh is from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누구든지 하나님을 사랑하노라 하고 그 형제를 미워하면 이는 거짓말하는 자니 보는 바 그 형제를 사랑하지 아니하는 자는 보지 못하는 바 하나님을 사랑할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says, "I love God," yet hates his brother, he is a liar. For anyone who does not love his brother, whom he has seen, cannot love God, whom he has not seen.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우리가 이 계명을 주께 받았나니 하나님을 사랑하는 자는 또한 그 형제를 사랑할지니라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has given us this command: Whoever loves God must also love his brother.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예수를 시인하지 아니하는 영마다 하나님께 속한 것이 아니니 이것이 곧 적그리스도의 영이니라 오리라 한 말을 너희가 들었거니와 지금 벌써 세상에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every spirit that does not acknowledge Jesus is not from God. This is the spirit of the antichrist, which you have heard is coming and even now is already in the world.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자녀들아 너희는 하나님께 속하였고 또 그들을 이기었나니 이는 너희 안에 계신 이가 세상에 있는 자보다 크심이라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dear children, are from God and have overcome them, because the one who is in you is greater than the one who is in the world.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그들은 세상에 속한 고로 세상에 속한 말을 하매 세상이 그들의 말을 듣느니라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from the world and therefore speak from the viewpoint of the world, and the world listens to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우리는 하나님께 속하였으니 하나님을 아는 자는 우리의 말을 듣고 하나님께 속하지 아니한 자는 우리의 말을 듣지 아니하나니 진리의 영과 미혹의 영을 이로써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from God, and whoever knows God listens to us; but whoever is not from God does not listen to us. This is how we recognize the Spirit of truth and the spirit of falsehood.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사랑하는 자들아 우리가 서로 사랑하자 사랑은 하나님께 속한 것이니 사랑하는 자마다 하나님으로부터 나서 하나님을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friends, let us love one another, for love comes from God. Everyone who loves has been born of God and knows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사랑하지 아니하는 자는 하나님을 알지 못하나니 이는 하나님은 사랑이심이라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does not love does not know God, because God is love.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하나님의 사랑이 우리에게 이렇게 나타난 바 되었으니 하나님이 자기의 독생자를 세상에 보내심은 그로 말미암아 우리를 살리려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God showed his love among us: He sent his one and only Son into the world that we might live through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