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유다서 Jude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예수 그리스도의 종이요 야고보의 형제인 유다는 부르심을 받은 자 곧 하나님 아버지 안에서 사랑을 얻고 예수 그리스도를 위하여 지키심을 받은 자들에게 편지하노라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Jude, a servant of Jesus Christ and a brother of James, To those who have been called, who are loved by God the Father and kept by Jesus Christ:</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유다서 Jude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이 사람들은 무엇이든지 그 알지 못하는 것을 비방하는도다 또 그들은 이성 없는 짐승 같이 본능으로 아는 그것으로 멸망하느니라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Yet these men speak abusively against whatever they do not understand; and what things they do understand by instinct, like unreasoning animals -- these are the very things that destroy them.</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유다서 Jude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화 있을진저 이 사람들이여, 가인의 길에 행하였으며 삯을 위하여 발람의 어그러진 길로 몰려 갔으며 고라의 패역을 따라 멸망을 받았도다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Woe to them! They have taken the way of Cain; they have rushed for profit into Balaam's error; they have been destroyed in Korah's rebellion.</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유다서 Jude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그들은 기탄 없이 너희와 함께 먹으니 너희의 애찬에 암초요 자기 몸만 기르는 목자요 바람에 불려가는 물 없는 구름이요 죽고 또 죽어 뿌리까지 뽑힌 열매 없는 가을 나무요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These men are blemishes at your love feasts, eating with you without the slightest qualm -- shepherds who feed only themselves. They are clouds without rain, blown along by the wind; autumn trees, without fruit and uprooted -- twice dead.</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유다서 Jude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자기 수치의 거품을 뿜는 바다의 거친 물결이요 영원히 예비된 캄캄한 흑암으로 돌아갈 유리하는 별들이라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are wild waves of the sea, foaming up their shame; wandering stars, for whom blackest darkness has been reserved forever.</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유다서 Jude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아담의 칠대 손 에녹이 이 사람들에 대하여도 예언하여 이르되 보라 주께서 그 수만의 거룩한 자와 함께 임하셨나니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Enoch, the seventh from Adam, prophesied about these men: "See, the Lord is coming with thousands upon thousands of his holy ones</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유다서 Jude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이는 뭇 사람을 심판하사 모든 경건하지 않은 자가 경건하지 않게 행한 모든 경건하지 않은 일과 또 경건하지 않은 죄인들이 주를 거슬러 한 모든 완악한 말로 말미암아 그들을 정죄하려 하심이라 하였느니라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to judge everyone, and to convict all the ungodly of all the ungodly acts they have done in the ungodly way, and of all the harsh words ungodly sinners have spoken against him."</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유다서 Jude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이 사람들은 원망하는 자며 불만을 토하는 자며 그 정욕대로 행하는 자라 그 입으로 자랑하는 말을 하며 이익을 위하여 아첨하느니라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These men are grumblers and faultfinders; they follow their own evil desires; they boast about themselves and flatter others for their own advantage.</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유다서 Jude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사랑하는 자들아 너희는 우리 주 예수 그리스도의 사도들이 미리 한 말을 기억하라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dear friends, remember what the apostles of our Lord Jesus Christ foretold.</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유다서 Jude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그들이 너희에게 말하기를 마지막 때에 자기의 경건하지 않은 정욕대로 행하며 조롱하는 자들이 있으리라 하였나니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said to you, "In the last times there will be scoffers who will follow their own ungodly desires."</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유다서 Jude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이 사람들은 분열을 일으키는 자며 육에 속한 자며 성령이 없는 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These are the men who divide you, who follow mere natural instincts and do not have the Spirit.</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유다서 Jude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긍휼과 평강과 사랑이 너희에게 더욱 많을지어다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Mercy, peace and love be yours in abundance.</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유다서 Jude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사랑하는 자들아 너희는 너희의 지극히 거룩한 믿음 위에 자신을 세우며 성령으로 기도하며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you, dear friends, build yourselves up in your most holy faith and pray in the Holy Spirit.</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유다서 Jude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하나님의 사랑 안에서 자신을 지키며 영생에 이르도록 우리 주 예수 그리스도의 긍휼을 기다리라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Keep yourselves in God's love as you wait for the mercy of our Lord Jesus Christ to bring you to eternal life.</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유다서 Jude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어떤 의심하는 자들을 긍휼히 여기라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Be merciful to those who doubt;</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유다서 Jude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또 어떤 자를 불에서 끌어내어 구원하라 또 어떤 자를 그 육체로 더럽힌 옷까지도 미워하되 두려움으로 긍휼히 여기라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snatch others from the fire and save them; to others show mercy, mixed with fear -- hating even the clothing stained by corrupted flesh.</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유다서 Jude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능히 너희를 보호하사 거침이 없게 하시고 너희로 그 영광 앞에 흠이 없이 기쁨으로 서게 하실 이</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To him who is able to keep you from falling and to present you before his glorious presence without fault and with great joy --</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유다서 Jude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곧 우리 구주 홀로 하나이신 하나님께 우리 주 예수 그리스도로 말미암아 영광과 위엄과 권력과 권세가 영원 전부터 이제와 영원토록 있을지어다 아멘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to the only God our Savior be glory, majesty, power and authority, through Jesus Christ our Lord, before all ages, now and forevermore! Amen.</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유다서 Jude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사랑하는 자들아 우리가 일반으로 받은 구원에 관하여 내가 너희에게 편지하려는 생각이 간절하던 차에 성도에게 단번에 주신 믿음의 도를 위하여 힘써 싸우라는 편지로 너희를 권하여야 할 필요를 느꼈노니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Dear friends, although I was very eager to write to you about the salvation we share, I felt I had to write and urge you to contend for the faith that was once for all entrusted to the saints.</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유다서 Jude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이는 가만히 들어온 사람 몇이 있음이라 그들은 옛적부터 이 판결을 받기로 미리 기록된 자니 경건하지 아니하여 우리 하나님의 은혜를 도리어 방탕한 것으로 바꾸고 홀로 하나이신 주재 곧 우리 주 예수 그리스도를 부인하는 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certain men whose condemnation was written about long ago have secretly slipped in among you. They are godless men, who change the grace of our God into a license for immorality and deny Jesus Christ our only Sovereign and Lord.</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유다서 Jude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너희가 본래 모든 사실을 알고 있으나 내가 너희로 다시 생각나게 하고자 하노라 주께서 백성을 애굽에서 구원하여 내시고 후에 믿지 아니하는 자들을 멸하셨으며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Though you already know all this, I want to remind you that the Lord delivered his people out of Egypt, but later destroyed those who did not believe.</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유다서 Jude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또 자기 지위를 지키지 아니하고 자기 처소를 떠난 천사들을 큰 날의 심판까지 영원한 결박으로 흑암에 가두셨으며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the angels who did not keep their positions of authority but abandoned their own home -- these he has kept in darkness, bound with everlasting chains for judgment on the great Day.</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유다서 Jude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소돔과 고모라와 그 이웃 도시들도 그들과 같은 행동으로 음란하며 다른 육체를 따라 가다가 영원한 불의 형벌을 받음으로 거울이 되었느니라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a similar way, Sodom and Gomorrah and the surrounding towns gave themselves up to sexual immorality and perversion. They serve as an example of those who suffer the punishment of eternal fire.</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유다서 Jude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그러한데 꿈꾸는 이 사람들도 그와 같이 육체를 더럽히며 권위를 업신여기며 영광을 비방하는도다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the very same way, these dreamers pollute their own bodies, reject authority and slander celestial beings.</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유다서 Jude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천사장 미가엘이 모세의 시체에 관하여 마귀와 다투어 변론할 때에 감히 비방하는 판결을 내리지 못하고 다만 말하되 주께서 너를 꾸짖으시기를 원하노라 하였거늘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even the archangel Michael, when he was disputing with the devil about the body of Moses, did not dare to bring a slanderous accusation against him, but said, "The Lord rebuke you!"</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