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율법은 장차 올 좋은 일의 그림자일 뿐이요 참 형상이 아니므로 해마다 늘 드리는 같은 제사로는 나아오는 자들을 언제나 온전하게 할 수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law is only a shadow of the good things that are coming -- not the realities themselves. For this reason it can never, by the same sacrifices repeated endlessly year after year, make perfect those who draw near to worship.</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 뜻을 따라 예수 그리스도의 몸을 단번에 드리심으로 말미암아 우리가 거룩함을 얻었노라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by that will, we have been made holy through the sacrifice of the body of Jesus Christ once for all.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제사장마다 매일 서서 섬기며 자주 같은 제사를 드리되 이 제사는 언제나 죄를 없게 하지 못하거니와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Day after day every priest stands and performs his religious duties; again and again he offers the same sacrifices, which can never take away sins.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오직 그리스도는 죄를 위하여 한 영원한 제사를 드리시고 하나님 우편에 앉으사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this priest had offered for all time one sacrifice for sins, he sat down at the right hand of God.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후에 자기 원수들을 자기 발등상이 되게 하실 때까지 기다리시나니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that time he waits for his enemies to be made his footstool,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거룩하게 된 자들을 한 번의 제사로 영원히 온전하게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by one sacrifice he has made perfect forever those who are being made holy.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또한 성령이 우리에게 증언하시되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Holy Spirit also testifies to us about this. First he says: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주께서 이르시되 그 날 후로는 그들과 맺을 언약이 이것이라 하시고 내 법을 그들의 마음에 두고 그들의 생각에 기록하리라 하신 후에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covenant I will make with them after that time, says the Lord. I will put my laws in their hearts, and I will write them on their minds."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그들의 죄와 그들의 불법을 내가 다시 기억하지 아니하리라 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adds: "Their sins and lawless acts I will remember no more."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이것들을 사하셨은즉 다시 죄를 위하여 제사 드릴 것이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where these have been forgiven, there is no longer any sacrifice for sin.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그러므로 형제들아 우리가 예수의 피를 힘입어 성소에 들어갈 담력을 얻었나니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brothers, since we have confidence to enter the Most Holy Place by the blood of Jesus,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그렇지 아니하면 섬기는 자들이 단번에 정결하게 되어 다시 죄를 깨닫는 일이 없으리니 어찌 제사 드리는 일을 그치지 아니하였으리요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it could, would they not have stopped being offered? For the worshipers would have been cleansed once for all, and would no longer have felt guilty for their sins.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길은 우리를 위하여 휘장 가운데로 열어 놓으신 새로운 살 길이요 휘장은 곧 그의 육체니라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a new and living way opened for us through the curtain, that is, his body,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 하나님의 집 다스리는 큰 제사장이 계시매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since we have a great priest over the house of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우리가 마음에 뿌림을 받아 악한 양심으로부터 벗어나고 몸은 맑은 물로 씻음을 받았으니 참 마음과 온전한 믿음으로 하나님께 나아가자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us draw near to God with a sincere heart in full assurance of faith, having our hearts sprinkled to cleanse us from a guilty conscience and having our bodies washed with pure water.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또 약속하신 이는 미쁘시니 우리가 믿는 도리의 소망을 움직이지 말며 굳게 잡고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us hold unswervingly to the hope we profess, for he who promised is faithful.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서로 돌아보아 사랑과 선행을 격려하며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let us consider how we may spur one another on toward love and good deeds.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모이기를 폐하는 어떤 사람들의 습관과 같이 하지 말고 오직 권하여 그 날이 가까움을 볼수록 더욱 그리하자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us not give up meeting together, as some are in the habit of doing, but let us encourage one another -- and all the more as you see the Day approaching.</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우리가 진리를 아는 지식을 받은 후 짐짓 죄를 범한즉 다시 속죄하는 제사가 없고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deliberately keep on sinning after we have received the knowledge of the truth, no sacrifice for sins is left,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오직 무서운 마음으로 심판을 기다리는 것과 대적하는 자를 태울 맹렬한 불만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only a fearful expectation of judgment and of raging fire that will consume the enemies of God.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모세의 법을 폐한 자도 두세 증인으로 말미암아 불쌍히 여김을 받지 못하고 죽었거든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rejected the law of Moses died without mercy on the testimony of two or three witnesses.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하물며 하나님의 아들을 짓밟고 자기를 거룩하게 한 언약의 피를 부정한 것으로 여기고 은혜의 성령을 욕되게 하는 자가 당연히 받을 형벌은 얼마나 더 무겁겠느냐 너희는 생각하라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much more severely do you think a man deserves to be punished who has trampled the Son of God under foot, who has treated as an unholy thing the blood of the covenant that sanctified him, and who has insulted the Spirit of grace?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그러나 이 제사들에는 해마다 죄를 기억하게 하는 것이 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those sacrifices are an annual reminder of sins,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원수 갚는 것이 내게 있으니 내가 갚으리라 하시고 또 다시 주께서 그의 백성을 심판하리라 말씀하신 것을 우리가 아노니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know him who said, "It is mine to avenge; I will repay," and again, "The Lord will judge his people."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살아 계신 하나님의 손에 빠져 들어가는 것이 무서울진저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a dreadful thing to fall into the hands of the living God.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전날에 너희가 빛을 받은 후에 고난의 큰 싸움을 견디어 낸 것을 생각하라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those earlier days after you had received the light, when you stood your ground in a great contest in the face of suffering.</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혹은 비방과 환난으로써 사람에게 구경거리가 되고 혹은 이런 형편에 있는 자들과 사귀는 자가 되었으니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Sometimes you were publicly exposed to insult and persecution; at other times you stood side by side with those who were so treated.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너희가 갇힌 자를 동정하고 너희 소유를 빼앗기는 것도 기쁘게 당한 것은 더 낫고 영구한 소유가 있는 줄 앎이라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sympathized with those in prison and joyfully accepted the confiscation of your property, because you knew that you yourselves had better and lasting possessions.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그러므로 너희 담대함을 버리지 말라 이것이 큰 상을 얻게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do not throw away your confidence; it will be richly rewarded.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너희에게 인내가 필요함은 너희가 하나님의 뜻을 행한 후에 약속하신 것을 받기 위함이라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need to persevere so that when you have done the will of God, you will receive what he has promised.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잠시 잠깐 후면 오실 이가 오시리니 지체하지 아니하시리라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in just a very little while, "He who is coming will come and will not delay.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나의 의인은 믿음으로 말미암아 살리라 또한 뒤로 물러가면 내 마음이 그를 기뻐하지 아니하리라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my righteous one will live by faith. And if he shrinks back, I will not be pleased with him."</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우리는 뒤로 물러가 멸망할 자가 아니요 오직 영혼을 구원함에 이르는 믿음을 가진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we are not of those who shrink back and are destroyed, but of those who believe and are saved.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이는 황소와 염소의 피가 능히 죄를 없이 하지 못함이라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it is impossible for the blood of bulls and goats to take away sins.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그러므로 주께서 세상에 임하실 때에 이르시되 하나님이 제사와 예물을 원하지 아니하시고 오직 나를 위하여 한 몸을 예비하셨도다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when Christ came into the world, he said: "Sacrifice and offering you did not desire, but a body you prepared for 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번제와 속죄제는 기뻐하지 아니하시나니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burnt offerings and sin offerings you were not pleased.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이에 내가 말하기를 하나님이여 보시옵소서 두루마리 책에 나를 가리켜 기록된 것과 같이 하나님의 뜻을 행하러 왔나이다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said, `Here I am -- it is written about me in the scroll -- I have come to do your will, O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위에 말씀하시기를 주께서는 제사와 예물과 번제와 속죄제는 원하지도 아니하고 기뻐하지도 아니하신다 하셨고 (이는 다 율법을 따라 드리는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First he said, "Sacrifices and offerings, burnt offerings and sin offerings you did not desire, nor were you pleased with them" (although the law required them to be made).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후에 말씀하시기를 보시옵소서 내가 하나님의 뜻을 행하러 왔나이다 하셨으니 그 첫째 것을 폐하심은 둘째 것을 세우려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"Here I am, I have come to do your will." He sets aside the first to establish the second.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