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믿음은 바라는 것들의 실상이요 보이지 않는 것들의 증거니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faith is being sure of what we hope for and certain of what we do not see.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그가 하나님이 계획하시고 지으실 터가 있는 성을 바랐음이라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was looking forward to the city with foundations, whose architect and builder is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믿음으로 사라 자신도 나이가 많아 단산하였으나 잉태할 수 있는 힘을 얻었으니 이는 약속하신 이를 미쁘신 줄 알았음이라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Abraham, even though he was past age -- and Sarah herself was barren -- was enabled to become a father because he considered him faithful who had made the promise.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이러므로 죽은 자와 같은 한 사람으로 말미암아 하늘의 허다한 별과 또 해변의 무수한 모래와 같이 많은 후손이 생육하였느니라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from this one man, and he as good as dead, came descendants as numerous as the stars in the sky and as countless as the sand on the seashore.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사람들은 다 믿음을 따라 죽었으며 약속을 받지 못하였으되 그것들을 멀리서 보고 환영하며 또 땅에서는 외국인과 나그네임을 증언하였으니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people were still living by faith when they died. They did not receive the things promised; they only saw them and welcomed them from a distance. And they admitted that they were aliens and strangers on earth.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이같이 말하는 것은 자기들이 본향 찾는 자임을 나타냄이라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who say such things show that they are looking for a country of their own.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나온 바 본향을 생각하였더라면 돌아갈 기회가 있었으려니와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had been thinking of the country they had left, they would have had opportunity to return.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이제는 더 나은 본향을 사모하니 곧 하늘에 있는 것이라 이러므로 하나님이 그들의 하나님이라 일컬음 받으심을 부끄러워하지 아니하시고 그들을 위하여 한 성을 예비하셨느니라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they were longing for a better country -- a heavenly one. Therefore God is not ashamed to be called their God, for he has prepared a city for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아브라함은 시험을 받을 때에 믿음으로 이삭을 드렸으니 그는 약속들을 받은 자로되 그 외아들을 드렸느니라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Abraham, when God tested him, offered Isaac as a sacrifice. He who had received the promises was about to sacrifice his one and only son,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그에게 이미 말씀하시기를 네 자손이라 칭할 자는 이삭으로 말미암으리라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God had said to him, "It is through Isaac that your offspring will be reckoned."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하나님이 능히 이삭을 죽은 자 가운데서 다시 살리실 줄로 생각한지라 비유컨대 그를 죽은 자 가운데서 도로 받은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reasoned that God could raise the dead, and figuratively speaking, he did receive Isaac back from death.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선진들이 이로써 증거를 얻었느니라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ancients were commended for.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믿음으로 이삭은 장차 있을 일에 대하여 야곱과 에서에게 축복하였으며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Isaac blessed Jacob and Esau in regard to their future.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믿음으로 야곱은 죽을 때에 요셉의 각 아들에게 축복하고 그 지팡이 머리에 의지하여 경배하였으며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Jacob, when he was dying, blessed each of Joseph's sons, and worshiped as he leaned on the top of his staff.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믿음으로 요셉은 임종시에 이스라엘 자손들이 떠날 것을 말하고 또 자기 뼈를 위하여 명하였으며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Joseph, when his end was near, spoke about the exodus of the Israelites from Egypt and gave instructions about his bones.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믿음으로 모세가 났을 때에 그 부모가 아름다운 아이임을 보고 석 달 동안 숨겨 왕의 명령을 무서워하지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Moses' parents hid him for three months after he was born, because they saw he was no ordinary child, and they were not afraid of the king's edict.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믿음으로 모세는 장성하여 바로의 공주의 아들이라 칭함 받기를 거절하고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Moses, when he had grown up, refused to be known as the son of Pharaoh's daughter.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도리어 하나님의 백성과 함께 고난 받기를 잠시 죄악의 낙을 누리는 것보다 더 좋아하고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to be mistreated along with the people of God rather than to enjoy the pleasures of sin for a short time.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그리스도를 위하여 받는 수모를 애굽의 모든 보화보다 더 큰 재물로 여겼으니 이는 상 주심을 바라봄이라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regarded disgrace for the sake of Christ as of greater value than the treasures of Egypt, because he was looking ahead to his reward.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믿음으로 애굽을 떠나 왕의 노함을 무서워하지 아니하고 곧 보이지 아니하는 자를 보는 것 같이 하여 참았으며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he left Egypt, not fearing the king's anger; he persevered because he saw him who is invisible.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믿음으로 유월절과 피 뿌리는 예식을 정하였으니 이는 장자를 멸하는 자로 그들을 건드리지 않게 하려 한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he kept the Passover and the sprinkling of blood, so that the destroyer of the firstborn would not touch the firstborn of Israel.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믿음으로 그들은 홍해를 육지 같이 건넜으나 애굽 사람들은 이것을 시험하다가 빠져 죽었으며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the people passed through the Red Sea as on dry land; but when the Egyptians tried to do so, they were drowned.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믿음으로 모든 세계가 하나님의 말씀으로 지어진 줄을 우리가 아나니 보이는 것은 나타난 것으로 말미암아 된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we understand that the universe was formed at God's command, so that what is seen was not made out of what was visible.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믿음으로 칠 일 동안 여리고를 도니 성이 무너졌으며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the walls of Jericho fell, after the people had marched around them for seven days.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믿음으로 기생 라합은 정탐꾼을 평안히 영접하였으므로 순종하지 아니한 자와 함께 멸망하지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the prostitute Rahab, because she welcomed the spies, was not killed with those who were disobedient.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무슨 말을 더 하리요 기드온, 바락, 삼손, 입다, 다윗 및 사무엘과 선지자들의 일을 말하려면 내게 시간이 부족하리로다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more shall I say? I do not have time to tell about Gideon, Barak, Samson, Jephthah, David, Samuel and the prophets,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그들은 믿음으로 나라들을 이기기도 하며 의를 행하기도 하며 약속을 받기도 하며 사자들의 입을 막기도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through faith conquered kingdoms, administered justice, and gained what was promised; who shut the mouths of lions,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불의 세력을 멸하기도 하며 칼날을 피하기도 하며 연약한 가운데서 강하게 되기도 하며 전쟁에 용감하게 되어 이방 사람들의 진을 물리치기도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quenched the fury of the flames, and escaped the edge of the sword; whose weakness was turned to strength; and who became powerful in battle and routed foreign armies.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여자들은 자기의 죽은 자들을 부활로 받아들이기도 하며 또 어떤 이들은 더 좋은 부활을 얻고자 하여 심한 고문을 받되 구차히 풀려나기를 원하지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Women received back their dead, raised to life again. Others were tortured and refused to be released, so that they might gain a better resurrection.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또 어떤 이들은 조롱과 채찍질뿐 아니라 결박과 옥에 갇히는 시련도 받았으며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faced jeers and flogging, while still others were chained and put in prison.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돌로 치는 것과 톱으로 켜는 것과 시험과 칼로 죽임을 당하고 양과 염소의 가죽을 입고 유리하여 궁핍과 환난과 학대를 받았으니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stoned; they were sawed in two; they were put to death by the sword. They went about in sheepskins and goatskins, destitute, persecuted and mistreated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이런 사람은 세상이 감당하지 못하느니라 그들이 광야와 산과 동굴과 토굴에 유리하였느니라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world was not worthy of them. They wandered in deserts and mountains, and in caves and holes in the ground.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 사람들은 다 믿음으로 말미암아 증거를 받았으나 약속된 것을 받지 못하였으니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all commended for their faith, yet none of them received what had been promised.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믿음으로 아벨은 가인보다 더 나은 제사를 하나님께 드림으로 의로운 자라 하시는 증거를 얻었으니 하나님이 그 예물에 대하여 증언하심이라 그가 죽었으나 그 믿음으로써 지금도 말하느니라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Abel offered God a better sacrifice than Cain did. By faith he was commended as a righteous man, when God spoke well of his offerings. And by faith he still speaks, even though he is dead.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이는 하나님이 우리를 위하여 더 좋은 것을 예비하셨은즉 우리가 아니면 그들로 온전함을 이루지 못하게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had planned something better for us so that only together with us would they be made perfect.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믿음으로 에녹은 죽음을 보지 않고 옮겨졌으니 하나님이 그를 옮기심으로 다시 보이지 아니하였느니라 그는 옮겨지기 전에 하나님을 기쁘시게 하는 자라 하는 증거를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Enoch was taken from this life, so that he did not experience death; he could not be found, because God had taken him away. For before he was taken, he was commended as one who pleased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믿음이 없이는 하나님을 기쁘시게 하지 못하나니 하나님께 나아가는 자는 반드시 그가 계신 것과 또한 그가 자기를 찾는 자들에게 상 주시는 이심을 믿어야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without faith it is impossible to please God, because anyone who comes to him must believe that he exists and that he rewards those who earnestly seek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믿음으로 노아는 아직 보이지 않는 일에 경고하심을 받아 경외함으로 방주를 준비하여 그 집을 구원하였으니 이로 말미암아 세상을 정죄하고 믿음을 따르는 의의 상속자가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Noah, when warned about things not yet seen, in holy fear built an ark to save his family. By his faith he condemned the world and became heir of the righteousness that comes by faith.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믿음으로 아브라함은 부르심을 받았을 때에 순종하여 장래의 유업으로 받을 땅에 나아갈새 갈 바를 알지 못하고 나아갔으며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Abraham, when called to go to a place he would later receive as his inheritance, obeyed and went, even though he did not know where he was going.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믿음으로 그가 이방의 땅에 있는 것 같이 약속의 땅에 거류하여 동일한 약속을 유업으로 함께 받은 이삭 및 야곱과 더불어 장막에 거하였으니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he made his home in the promised land like a stranger in a foreign country; he lived in tents, as did Isaac and Jacob, who were heirs with him of the same promise.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