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우리는 들은 것에 더욱 유념함으로 우리가 흘러 떠내려가지 않도록 함이 마땅하니라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must pay more careful attention, therefore, to what we have heard, so that we do not drift away.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만물이 그를 위하고 또한 그로 말미암은 이가 많은 아들들을 이끌어 영광에 들어가게 하시는 일에 그들의 구원의 창시자를 고난을 통하여 온전하게 하심이 합당하도다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bringing many sons to glory, it was fitting that God, for whom and through whom everything exists, should make the author of their salvation perfect through suffering.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거룩하게 하시는 이와 거룩하게 함을 입은 자들이 다 한 근원에서 난지라 그러므로 형제라 부르시기를 부끄러워하지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the one who makes men holy and those who are made holy are of the same family. So Jesus is not ashamed to call them brothers.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이르시되 내가 주의 이름을 내 형제들에게 선포하고 내가 주를 교회 중에서 찬송하리라 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says, "I will declare your name to my brothers; in the presence of the congregation I will sing your praises."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다시 내가 그를 의지하리라 하시고 또 다시 볼지어다 나와 및 하나님께서 내게 주신 자녀라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"I will put my trust in him." And again he says, "Here am I, and the children God has given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자녀들은 혈과 육에 속하였으매 그도 또한 같은 모양으로 혈과 육을 함께 지니심은 죽음을 통하여 죽음의 세력을 잡은 자 곧 마귀를 멸하시며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children have flesh and blood, he too shared in their humanity so that by his death he might destroy him who holds the power of death -- that is, the devil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죽기를 무서워하므로 한평생 매여 종 노릇 하는 모든 자들을 놓아 주려 하심이니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free those who all their lives were held in slavery by their fear of death.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확실히 천사들을 붙들어 주려 하심이 아니요 오직 아브라함의 자손을 붙들어 주려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surely it is not angels he helps, but Abraham's descendants.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그가 범사에 형제들과 같이 되심이 마땅하도다 이는 하나님의 일에 자비하고 신실한 대제사장이 되어 백성의 죄를 속량하려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he had to be made like his brothers in every way, in order that he might become a merciful and faithful high priest in service to God, and that he might make atonement for the sins of the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시험을 받아 고난을 당하셨은즉 시험 받는 자들을 능히 도우실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himself suffered when he was tempted, he is able to help those who are being tempted.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천사들을 통하여 하신 말씀이 견고하게 되어 모든 범죄함과 순종하지 아니함이 공정한 보응을 받았거든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the message spoken by angels was binding, and every violation and disobedience received its just punishment,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이같이 큰 구원을 등한히 여기면 어찌 그 보응을 피하리요 이 구원은 처음에 주로 말씀하신 바요 들은 자들이 우리에게 확증한 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shall we escape if we ignore such a great salvation? This salvation, which was first announced by the Lord, was confirmed to us by those who heard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하나님도 표적들과 기사들과 여러 가지 능력과 및 자기의 뜻을 따라 성령이 나누어 주신 것으로써 그들과 함께 증언하셨느니라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also testified to it by signs, wonders and various miracles, and gifts of the Holy Spirit distributed according to his will.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하나님이 우리가 말하는 바 장차 올 세상을 천사들에게 복종하게 하심이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not to angels that he has subjected the world to come, about which we are speaking.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누구인가가 어디에서 증언하여 이르되 사람이 무엇이기에 주께서 그를 생각하시며 인자가 무엇이기에 주께서 그를 돌보시나이까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is a place where someone has testified: "What is man that you are mindful of him, the son of man that you care for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그를 잠시 동안 천사보다 못하게 하시며 영광과 존귀로 관을 씌우시며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made him a little lower than the angels; you crowned him with glory and honor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만물을 그 발 아래에 복종하게 하셨느니라 하였으니 만물로 그에게 복종하게 하셨은즉 복종하지 않은 것이 하나도 없어야 하겠으나 지금 우리가 만물이 아직 그에게 복종하고 있는 것을 보지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everything under his feet." In putting everything under him, God left nothing that is not subject to him. Yet at present we do not see everything subject to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오직 우리가 천사들보다 잠시 동안 못하게 하심을 입은 자 곧 죽음의 고난 받으심으로 말미암아 영광과 존귀로 관을 쓰신 예수를 보니 이를 행하심은 하나님의 은혜로 말미암아 모든 사람을 위하여 죽음을 맛보려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see Jesus, who was made a little lower than the angels, now crowned with glory and honor because he suffered death, so that by the grace of God he might taste death for everyone.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