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그러므로 함께 하늘의 부르심을 받은 거룩한 형제들아 우리가 믿는 도리의 사도이시며 대제사장이신 예수를 깊이 생각하라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holy brothers, who share in the heavenly calling, fix your thoughts on Jesus, the apostle and high priest whom we confess.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내가 이 세대에게 노하여 이르기를 그들이 항상 마음이 미혹되어 내 길을 알지 못하는도다 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 I was angry with that generation, and I said, `Their hearts are always going astray, and they have not known my ways.'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노하여 맹세한 바와 같이 그들은 내 안식에 들어오지 못하리라 하였다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declared on oath in my anger, `They shall never enter my rest.'"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형제들아 너희는 삼가 혹 너희 중에 누가 믿지 아니하는 악한 마음을 품고 살아 계신 하나님에게서 떨어질까 조심할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 to it, brothers, that none of you has a sinful, unbelieving heart that turns away from the living God.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오직 오늘이라 일컫는 동안에 매일 피차 권면하여 너희 중에 누구든지 죄의 유혹으로 완고하게 되지 않도록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encourage one another daily, as long as it is called Today, so that none of you may be hardened by sin's deceitfulness.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우리가 시작할 때에 확신한 것을 끝까지 견고히 잡고 있으면 그리스도와 함께 참여한 자가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have come to share in Christ if we hold firmly till the end the confidence we had at first.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성경에 일렀으되 오늘 너희가 그의 음성을 듣거든 격노하시게 하던 것 같이 너희 마음을 완고하게 하지 말라 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has just been said: "Today, if you hear his voice, do not harden your hearts as you did in the rebellion."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듣고 격노하시게 하던 자가 누구냐 모세를 따라 애굽에서 나온 모든 사람이 아니냐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were they who heard and rebelled? Were they not all those Moses led out of Egypt?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또 하나님이 사십 년 동안 누구에게 노하셨느냐 그들의 시체가 광야에 엎드러진 범죄한 자들에게가 아니냐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with whom was he angry for forty years? Was it not with those who sinned, whose bodies fell in the desert?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또 하나님이 누구에게 맹세하사 그의 안식에 들어오지 못하리라 하셨느냐 곧 순종하지 아니하던 자들에게가 아니냐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to whom did God swear that they would never enter his rest if not to those who disobeyed?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이로 보건대 그들이 믿지 아니하므로 능히 들어가지 못한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we see that they were not able to enter, because of their unbelief.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그는 자기를 세우신 이에게 신실하시기를 모세가 하나님의 온 집에서 한 것과 같이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was faithful to the one who appointed him, just as Moses was faithful in all God's house.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그는 모세보다 더욱 영광을 받을 만한 것이 마치 집 지은 자가 그 집보다 더욱 존귀함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has been found worthy of greater honor than Moses, just as the builder of a house has greater honor than the house itself.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집마다 지은 이가 있으니 만물을 지으신 이는 하나님이시라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every house is built by someone, but God is the builder of everything.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또한 모세는 장래에 말할 것을 증언하기 위하여 하나님의 온 집에서 종으로서 신실하였고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Moses was faithful as a servant in all God's house, testifying to what would be said in the future.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그리스도는 하나님의 집을 맡은 아들로서 그와 같이 하셨으니 우리가 소망의 확신과 자랑을 끝까지 굳게 잡고 있으면 우리는 그의 집이라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Christ is faithful as a son over God's house. And we are his house, if we hold on to our courage and the hope of which we boast.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성령이 이르신 바와 같이 오늘 너희가 그의 음성을 듣거든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So, as the Holy Spirit says: "Today, if you hear his voice,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광야에서 시험하던 날에 거역하던 것 같이 너희 마음을 완고하게 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harden your hearts as you did in the rebellion, during the time of testing in the desert,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거기서 너희 열조가 나를 시험하여 증험하고 사십 년 동안 나의 행사를 보았느니라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 your fathers tested and tried me and for forty years saw what I did.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