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그러므로 우리는 두려워할지니 그의 안식에 들어갈 약속이 남아 있을지라도 너희 중에는 혹 이르지 못할 자가 있을까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since the promise of entering his rest still stands, let us be careful that none of you be found to have fallen short of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이미 그의 안식에 들어간 자는 하나님이 자기의 일을 쉬심과 같이 그도 자기의 일을 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anyone who enters God's rest also rests from his own work, just as God did from 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우리가 저 안식에 들어가기를 힘쓸지니 이는 누구든지 저 순종하지 아니하는 본에 빠지지 않게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us, therefore, make every effort to enter that rest, so that no one will fall by following their example of disobedience.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하나님의 말씀은 살아 있고 활력이 있어 좌우에 날선 어떤 검보다도 예리하여 혼과 영과 및 관절과 골수를 찔러 쪼개기까지 하며 또 마음의 생각과 뜻을 판단하나니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word of God is living and active. Sharper than any double-edged sword, it penetrates even to dividing soul and spirit, joints and marrow; it judges the thoughts and attitudes of the heart.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지으신 것이 하나도 그 앞에 나타나지 않음이 없고 우리의 결산을 받으실 이의 눈 앞에 만물이 벌거벗은 것 같이 드러나느니라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Nothing in all creation is hidden from God's sight. Everything is uncovered and laid bare before the eyes of him to whom we must give account.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우리에게 큰 대제사장이 계시니 승천하신 이 곧 하나님의 아들 예수시라 우리가 믿는 도리를 굳게 잡을지어다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since we have a great high priest who has gone through the heavens, Jesus the Son of God, let us hold firmly to the faith we profess.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우리에게 있는 대제사장은 우리의 연약함을 동정하지 못하실 이가 아니요 모든 일에 우리와 똑같이 시험을 받으신 이로되 죄는 없으시니라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we do not have a high priest who is unable to sympathize with our weaknesses, but we have one who has been tempted in every way, just as we are -- yet was without sin.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그러므로 우리는 긍휼하심을 받고 때를 따라 돕는 은혜를 얻기 위하여 은혜의 보좌 앞에 담대히 나아갈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then approach the throne of grace with confidence, so that we may receive mercy and find grace to help us in our time of need.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그들과 같이 우리도 복음 전함을 받은 자이나 들은 바 그 말씀이 그들에게 유익하지 못한 것은 듣는 자가 믿음과 결부시키지 아니함이라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we also have had the gospel preached to us, just as they did; but the message they heard was of no value to them, because those who heard did not combine it with faith.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이미 믿는 우리들은 저 안식에 들어가는도다 그가 말씀하신 바와 같으니 내가 노하여 맹세한 바와 같이 그들이 내 안식에 들어오지 못하리라 하셨다 하였으나 세상을 창조할 때부터 그 일이 이루어졌느니라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we who have believed enter that rest, just as God has said, "So I declared on oath in my anger, `They shall never enter my rest.'" And yet his work has been finished since the creation of the world.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제칠일에 관하여는 어딘가에 이렇게 일렀으되 하나님은 제칠일에 그의 모든 일을 쉬셨다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somewhere he has spoken about the seventh day in these words: "And on the seventh day God rested from all his work."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다시 거기에 그들이 내 안식에 들어오지 못하리라 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again in the passage above he says, "They shall never enter my rest."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그러면 거기에 들어갈 자들이 남아 있거니와 복음 전함을 먼저 받은 자들은 순종하지 아니함으로 말미암아 들어가지 못하였으므로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still remains that some will enter that rest, and those who formerly had the gospel preached to them did not go in, because of their disobedience.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오랜 후에 다윗의 글에 다시 어느 날을 정하여 오늘이라고 미리 이같이 일렀으되 오늘 너희가 그의 음성을 듣거든 너희 마음을 완고하게 하지 말라 하였나니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God again set a certain day, calling it Today, when a long time later he spoke through David, as was said before: "Today, if you hear his voice, do not harden your hearts."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만일 여호수아가 그들에게 안식을 주었더라면 그 후에 다른 날을 말씀하지 아니하셨으리라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Joshua had given them rest, God would not have spoken later about another day.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그런즉 안식할 때가 하나님의 백성에게 남아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remains, then, a Sabbath-rest for the people of God;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