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지금 우리가 하는 말의 요점은 이러한 대제사장이 우리에게 있다는 것이라 그는 하늘에서 지극히 크신 이의 보좌 우편에 앉으셨으니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point of what we are saying is this: We do have such a high priest, who sat down at the right hand of the throne of the Majesty in heaven,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또 주께서 이르시되 그 날 후에 내가 이스라엘 집과 맺을 언약은 이것이니 내 법을 그들의 생각에 두고 그들의 마음에 이것을 기록하리라 나는 그들에게 하나님이 되고 그들은 내게 백성이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covenant I will make with the house of Israel after that time, declares the Lord. I will put my laws in their minds and write them on their hearts. I will be their God, and they will be my people.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또 각각 자기 나라 사람과 각각 자기 형제를 가르쳐 이르기를 주를 알라 하지 아니할 것은 그들이 작은 자로부터 큰 자까지 다 나를 앎이라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longer will a man teach his neighbor, or a man his brother, saying, `Know the Lord,' because they will all know me, from the least of them to the greatest.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그들의 불의를 긍휼히 여기고 그들의 죄를 다시 기억하지 아니하리라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will forgive their wickedness and will remember their sins no more."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새 언약이라 말씀하셨으매 첫 것은 낡아지게 하신 것이니 낡아지고 쇠하는 것은 없어져 가는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By calling this covenant "new," he has made the first one obsolete; and what is obsolete and aging will soon disappear.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성소와 참 장막에서 섬기는 이시라 이 장막은 주께서 세우신 것이요 사람이 세운 것이 아니니라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who serves in the sanctuary, the true tabernacle set up by the Lord, not by man.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대제사장마다 예물과 제사 드림을 위하여 세운 자니 그러므로 그도 무엇인가 드릴 것이 있어야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 high priest is appointed to offer both gifts and sacrifices, and so it was necessary for this one also to have something to offer.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예수께서 만일 땅에 계셨더라면 제사장이 되지 아니하셨을 것이니 이는 율법을 따라 예물을 드리는 제사장이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were on earth, he would not be a priest, for there are already men who offer the gifts prescribed by the law.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그들이 섬기는 것은 하늘에 있는 것의 모형과 그림자라 모세가 장막을 지으려 할 때에 지시하심을 얻음과 같으니 이르시되 삼가 모든 것을 산에서 네게 보이던 본을 따라 지으라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serve at a sanctuary that is a copy and shadow of what is in heaven. This is why Moses was warned when he was about to build the tabernacle: "See to it that you make everything according to the pattern shown you on the mountain."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이제 그는 더 아름다운 직분을 얻으셨으니 그는 더 좋은 약속으로 세우신 더 좋은 언약의 중보자시라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ministry Jesus has received is as superior to theirs as the covenant of which he is mediator is superior to the old one, and it is founded on better promises.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저 첫 언약이 무흠하였더라면 둘째 것을 요구할 일이 없었으려니와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there had been nothing wrong with that first covenant, no place would have been sought for another.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그들의 잘못을 지적하여 말씀하시되 주께서 이르시되 볼지어다 날이 이르리니 내가 이스라엘 집과 유다 집과 더불어 새 언약을 맺으리라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God found fault with the people and said: "The time is coming, declares the Lord, when I will make a new covenant with the house of Israel and with the house of Judah.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히브리서 Hebrews | 8장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또 주께서 이르시기를 이 언약은 내가 그들의 열조의 손을 잡고 애굽 땅에서 인도하여 내던 날에 그들과 맺은 언약과 같지 아니하도다 그들은 내 언약 안에 머물러 있지 아니하므로 내가 그들을 돌보지 아니하였노라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will not be like the covenant I made with their forefathers when I took them by the hand to lead them out of Egypt, because they did not remain faithful to my covenant, and I turned away from them, declares the Lord.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