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74" d="100"/>
          <a:sy n="74" d="100"/>
        </p:scale>
        <p:origin x="184" y="1256"/>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2022. 2. 19.</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2022. 2. 19.</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a:t>
            </a:r>
            <a:br/>
            <a:r>
              <a:t>하나님께서 태초에 하늘과 땅을 창조하셨습니다.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In the beginning God created the heavens and the earth.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10</a:t>
            </a:r>
            <a:br/>
            <a:r>
              <a:t>하나님께서 이 뭍을 ‘땅’이라 부르시고 모인 물을 ‘바다’라 부르셨습니다. 하나님께서 보시기에 좋았습니다.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called the dry ground "land," and the gathered waters he called "seas." And God saw that it was good.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11</a:t>
            </a:r>
            <a:br/>
            <a:r>
              <a:t>하나님께서 말씀하시기를 “땅은 식물, 곧 씨를 맺는 식물과 씨가 든 열매를 맺는 나무를 그 종류대로 땅 위에 내라” 하시니 그대로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God said, "Let the land produce vegetation: seed-bearing plants and trees on the land that bear fruit with seed in it, according to their various kinds." And it was so.</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12</a:t>
            </a:r>
            <a:br/>
            <a:r>
              <a:t>땅이 식물, 곧 씨를 맺는 식물을 그 종류대로, 씨가 든 열매를 맺는 나무를 그 종류대로 냈습니다. 하나님께서 보시기에 좋았습니다.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land produced vegetation: plants bearing seed according to their kinds and trees bearing fruit with seed in it according to their kinds. And God saw that it was good.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13</a:t>
            </a:r>
            <a:br/>
            <a:r>
              <a:t>저녁이 되고 아침이 되니 셋째 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there was evening, and there was morning -- the third day.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14</a:t>
            </a:r>
            <a:br/>
            <a:r>
              <a:t>하나님께서 말씀하시기를 “하늘 공간에 빛들이 생겨 낮과 밤을 나누고 절기들과 날짜들 및 연도들을 나타내는 표시가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God said, "Let there be lights in the expanse of the sky to separate the day from the night, and let them serve as signs to mark seasons and days and years,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15</a:t>
            </a:r>
            <a:br/>
            <a:r>
              <a:t>그리고 이것들이 하늘 공간의 빛이 돼 땅에 비추게 하라” 하시니 그대로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let them be lights in the expanse of the sky to give light on the earth." And it was so.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16</a:t>
            </a:r>
            <a:br/>
            <a:r>
              <a:t>하나님께서 두 개의 큰 빛을 만들고 그 가운데 큰 것으로는 낮을 다스리게 하시고 작은 것으로는 밤을 다스리게 하셨습니다. 또한 별들도 만드셨습니다.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made two great lights -- the greater light to govern the day and the lesser light to govern the night. He also made the stars.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17</a:t>
            </a:r>
            <a:br/>
            <a:r>
              <a:t>하나님께서 이것들을 하늘 공간에 두셔서 땅을 비추게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set them in the expanse of the sky to give light on the earth,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18</a:t>
            </a:r>
            <a:br/>
            <a:r>
              <a:t>낮과 밤을 다스리고 빛과 어둠을 나누게 하셨습니다. 하나님께서 보시기에 좋았습니다.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to govern the day and the night, and to separate light from darkness. And God saw that it was good.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19</a:t>
            </a:r>
            <a:br/>
            <a:r>
              <a:t>저녁이 되고 아침이 되니 넷째 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there was evening, and there was morning -- the fourth day.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a:t>
            </a:r>
            <a:br/>
            <a:r>
              <a:t>그 땅은 형태가 없고 비어 있었으며 어둠이 깊은 물 위에 있었고 하나님의 영은 수면 위에 움직이고 계셨습니다.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Now the earth was formless and empty, darkness was over the surface of the deep, and the Spirit of God was hovering over the waters.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20</a:t>
            </a:r>
            <a:br/>
            <a:r>
              <a:t>하나님께서 말씀하시기를 “물에는 생물 떼가 번성하고 새들은 땅 위 하늘에서 날아다니라”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God said, "Let the water teem with living creatures, and let birds fly above the earth across the expanse of the sky."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21</a:t>
            </a:r>
            <a:br/>
            <a:r>
              <a:t>하나님께서 큰 바다 생물들과 물에서 번성하는 온갖 생물들을 그 종류대로, 온갖 날개 달린 새들을 그 종류대로 창조하셨습니다. 하나님께서 보시기에 좋았습니다.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So God created the great creatures of the sea and every living and moving thing with which the water teems, according to their kinds, and every winged bird according to its kind. And God saw that it was good.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22</a:t>
            </a:r>
            <a:br/>
            <a:r>
              <a:t>하나님께서 그들에게 복을 주시며 말씀하시기를 “새끼를 많이 낳고 번성해 바닷물에 가득 채우라. 새들은 땅에서 번성하라”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blessed them and said, "Be fruitful and increase in number and fill the water in the seas, and let the birds increase on the earth."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23</a:t>
            </a:r>
            <a:br/>
            <a:r>
              <a:t>저녁이 되고 아침이 되니 다섯째 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there was evening, and there was morning -- the fifth day.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24</a:t>
            </a:r>
            <a:br/>
            <a:r>
              <a:t>하나님께서 말씀하시기를 “땅은 생물을 그 종류대로, 곧 가축과 땅 위에 기는 것과 들짐승을 그 종류대로 내라” 하시니 그대로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God said, "Let the land produce living creatures according to their kinds: livestock, creatures that move along the ground, and wild animals, each according to its kind." And it was so.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25</a:t>
            </a:r>
            <a:br/>
            <a:r>
              <a:t>하나님께서 들짐승을 그 종류대로, 가축을 그 종류대로, 땅에 기는 모든 것을 그 종류대로 만드셨습니다. 하나님께서 보시기에 좋았습니다.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made the wild animals according to their kinds, the livestock according to their kinds, and all the creatures that move along the ground according to their kinds. And God saw that it was good.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26</a:t>
            </a:r>
            <a:br/>
            <a:r>
              <a:t>하나님께서 말씀하시기를 “우리가 우리의 형상대로 우리의 모양을 따라 사람을 만들어 그들이 바다의 물고기와 공중의 새와 가축과 온 땅과 땅 위에 기는 모든 것을 다스리게 하자”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God said, "Let us make man in our image, in our likeness, and let them rule over the fish of the sea and the birds of the air, over the livestock, over all the earth, and over all the creatures that move along the ground."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27</a:t>
            </a:r>
            <a:br/>
            <a:r>
              <a:t>하나님께서 사람을 그분의 형상대로 창조하시니, 곧 하나님의 형상대로 사람을 창조하시되 하나님께서 그들을 남자와 여자로 창조하셨습니다.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So God created man in his own image, in the image of God he created him; male and female he created them.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195420" cy="1569660"/>
          </a:xfrm>
          <a:prstGeom prst="rect">
            <a:avLst/>
          </a:prstGeom>
          <a:noFill/>
        </p:spPr>
        <p:txBody>
          <a:bodyPr wrap="none">
            <a:spAutoFit/>
          </a:bodyPr>
          <a:lstStyle/>
          <a:p>
            <a:pPr>
              <a:defRPr sz="2400" b="1">
                <a:solidFill>
                  <a:srgbClr val="FFFFFF"/>
                </a:solidFill>
                <a:latin typeface="나눔고딕"/>
              </a:defRPr>
            </a:pPr>
            <a:r>
              <a:rPr dirty="0"/>
              <a:t>28</a:t>
            </a:r>
            <a:br>
              <a:rPr dirty="0"/>
            </a:br>
            <a:r>
              <a:rPr dirty="0" err="1"/>
              <a:t>하나님께서</a:t>
            </a:r>
            <a:r>
              <a:rPr dirty="0"/>
              <a:t> </a:t>
            </a:r>
            <a:r>
              <a:rPr dirty="0" err="1"/>
              <a:t>그들에게</a:t>
            </a:r>
            <a:r>
              <a:rPr dirty="0"/>
              <a:t> </a:t>
            </a:r>
            <a:r>
              <a:rPr dirty="0" err="1"/>
              <a:t>복을</a:t>
            </a:r>
            <a:r>
              <a:rPr dirty="0"/>
              <a:t> </a:t>
            </a:r>
            <a:r>
              <a:rPr dirty="0" err="1"/>
              <a:t>주시며</a:t>
            </a:r>
            <a:r>
              <a:rPr dirty="0"/>
              <a:t> </a:t>
            </a:r>
            <a:r>
              <a:rPr dirty="0" err="1"/>
              <a:t>그들에게</a:t>
            </a:r>
            <a:r>
              <a:rPr dirty="0"/>
              <a:t> </a:t>
            </a:r>
            <a:r>
              <a:rPr dirty="0" err="1"/>
              <a:t>말씀하시기를</a:t>
            </a:r>
            <a:endParaRPr lang="en-US" dirty="0"/>
          </a:p>
          <a:p>
            <a:pPr>
              <a:defRPr sz="2400" b="1">
                <a:solidFill>
                  <a:srgbClr val="FFFFFF"/>
                </a:solidFill>
                <a:latin typeface="나눔고딕"/>
              </a:defRPr>
            </a:pPr>
            <a:r>
              <a:rPr dirty="0"/>
              <a:t>“</a:t>
            </a:r>
            <a:r>
              <a:rPr dirty="0" err="1"/>
              <a:t>자식을</a:t>
            </a:r>
            <a:r>
              <a:rPr dirty="0"/>
              <a:t> </a:t>
            </a:r>
            <a:r>
              <a:rPr dirty="0" err="1"/>
              <a:t>많이</a:t>
            </a:r>
            <a:r>
              <a:rPr dirty="0"/>
              <a:t> </a:t>
            </a:r>
            <a:r>
              <a:rPr dirty="0" err="1"/>
              <a:t>낳고</a:t>
            </a:r>
            <a:r>
              <a:rPr dirty="0"/>
              <a:t> </a:t>
            </a:r>
            <a:r>
              <a:rPr dirty="0" err="1"/>
              <a:t>번성해</a:t>
            </a:r>
            <a:r>
              <a:rPr dirty="0"/>
              <a:t> </a:t>
            </a:r>
            <a:r>
              <a:rPr dirty="0" err="1"/>
              <a:t>땅에</a:t>
            </a:r>
            <a:r>
              <a:rPr dirty="0"/>
              <a:t> </a:t>
            </a:r>
            <a:r>
              <a:rPr dirty="0" err="1"/>
              <a:t>가득하고</a:t>
            </a:r>
            <a:r>
              <a:rPr dirty="0"/>
              <a:t> </a:t>
            </a:r>
            <a:r>
              <a:rPr dirty="0" err="1"/>
              <a:t>땅을</a:t>
            </a:r>
            <a:r>
              <a:rPr dirty="0"/>
              <a:t> </a:t>
            </a:r>
            <a:r>
              <a:rPr dirty="0" err="1"/>
              <a:t>정복하라</a:t>
            </a:r>
            <a:r>
              <a:rPr dirty="0"/>
              <a:t>.</a:t>
            </a:r>
            <a:endParaRPr lang="en-US" dirty="0"/>
          </a:p>
          <a:p>
            <a:pPr>
              <a:defRPr sz="2400" b="1">
                <a:solidFill>
                  <a:srgbClr val="FFFFFF"/>
                </a:solidFill>
                <a:latin typeface="나눔고딕"/>
              </a:defRPr>
            </a:pPr>
            <a:r>
              <a:rPr dirty="0" err="1"/>
              <a:t>바다의</a:t>
            </a:r>
            <a:r>
              <a:rPr dirty="0"/>
              <a:t> </a:t>
            </a:r>
            <a:r>
              <a:rPr dirty="0" err="1"/>
              <a:t>물고기와</a:t>
            </a:r>
            <a:r>
              <a:rPr dirty="0"/>
              <a:t> </a:t>
            </a:r>
            <a:r>
              <a:rPr dirty="0" err="1"/>
              <a:t>공중의</a:t>
            </a:r>
            <a:r>
              <a:rPr dirty="0"/>
              <a:t> </a:t>
            </a:r>
            <a:r>
              <a:rPr dirty="0" err="1"/>
              <a:t>새와</a:t>
            </a:r>
            <a:r>
              <a:rPr dirty="0"/>
              <a:t> </a:t>
            </a:r>
            <a:r>
              <a:rPr dirty="0" err="1"/>
              <a:t>땅</a:t>
            </a:r>
            <a:r>
              <a:rPr dirty="0"/>
              <a:t> </a:t>
            </a:r>
            <a:r>
              <a:rPr dirty="0" err="1"/>
              <a:t>위에</a:t>
            </a:r>
            <a:r>
              <a:rPr dirty="0"/>
              <a:t> </a:t>
            </a:r>
            <a:r>
              <a:rPr dirty="0" err="1"/>
              <a:t>기는</a:t>
            </a:r>
            <a:r>
              <a:rPr dirty="0"/>
              <a:t> </a:t>
            </a:r>
            <a:r>
              <a:rPr dirty="0" err="1"/>
              <a:t>모든</a:t>
            </a:r>
            <a:r>
              <a:rPr dirty="0"/>
              <a:t> </a:t>
            </a:r>
            <a:r>
              <a:rPr dirty="0" err="1"/>
              <a:t>생물을</a:t>
            </a:r>
            <a:r>
              <a:rPr dirty="0"/>
              <a:t> </a:t>
            </a:r>
            <a:r>
              <a:rPr dirty="0" err="1"/>
              <a:t>다스리라</a:t>
            </a:r>
            <a:r>
              <a:rPr dirty="0"/>
              <a:t>” </a:t>
            </a:r>
            <a:r>
              <a:rPr dirty="0" err="1"/>
              <a:t>하셨습니다</a:t>
            </a:r>
            <a:r>
              <a:rPr dirty="0"/>
              <a:t>.</a:t>
            </a:r>
          </a:p>
        </p:txBody>
      </p:sp>
      <p:sp>
        <p:nvSpPr>
          <p:cNvPr id="4" name="TextBox 3"/>
          <p:cNvSpPr txBox="1"/>
          <p:nvPr/>
        </p:nvSpPr>
        <p:spPr>
          <a:xfrm>
            <a:off x="402336" y="4663440"/>
            <a:ext cx="9166292" cy="1569660"/>
          </a:xfrm>
          <a:prstGeom prst="rect">
            <a:avLst/>
          </a:prstGeom>
          <a:noFill/>
        </p:spPr>
        <p:txBody>
          <a:bodyPr wrap="none">
            <a:spAutoFit/>
          </a:bodyPr>
          <a:lstStyle/>
          <a:p>
            <a:pPr>
              <a:defRPr sz="2400" b="1">
                <a:solidFill>
                  <a:srgbClr val="FFFFFF"/>
                </a:solidFill>
                <a:latin typeface="나눔고딕"/>
              </a:defRPr>
            </a:pPr>
            <a:r>
              <a:rPr dirty="0"/>
              <a:t>God blessed them and said to them,</a:t>
            </a:r>
            <a:endParaRPr lang="en-US" dirty="0"/>
          </a:p>
          <a:p>
            <a:pPr>
              <a:defRPr sz="2400" b="1">
                <a:solidFill>
                  <a:srgbClr val="FFFFFF"/>
                </a:solidFill>
                <a:latin typeface="나눔고딕"/>
              </a:defRPr>
            </a:pPr>
            <a:r>
              <a:rPr dirty="0"/>
              <a:t>"Be fruitful and increase in number;</a:t>
            </a:r>
            <a:r>
              <a:rPr lang="ko-KR" altLang="en-US" dirty="0"/>
              <a:t> </a:t>
            </a:r>
            <a:r>
              <a:rPr dirty="0"/>
              <a:t>fill the earth and subdue it.</a:t>
            </a:r>
            <a:endParaRPr lang="en-US" dirty="0"/>
          </a:p>
          <a:p>
            <a:pPr>
              <a:defRPr sz="2400" b="1">
                <a:solidFill>
                  <a:srgbClr val="FFFFFF"/>
                </a:solidFill>
                <a:latin typeface="나눔고딕"/>
              </a:defRPr>
            </a:pPr>
            <a:r>
              <a:rPr dirty="0"/>
              <a:t>Rule over the fish of the sea and the birds of the air</a:t>
            </a:r>
            <a:endParaRPr lang="en-US" dirty="0"/>
          </a:p>
          <a:p>
            <a:pPr>
              <a:defRPr sz="2400" b="1">
                <a:solidFill>
                  <a:srgbClr val="FFFFFF"/>
                </a:solidFill>
                <a:latin typeface="나눔고딕"/>
              </a:defRPr>
            </a:pPr>
            <a:r>
              <a:rPr dirty="0"/>
              <a:t>and over every living creature that moves on the ground."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29</a:t>
            </a:r>
            <a:br/>
            <a:r>
              <a:t>하나님께서 말씀하시기를 “내가 땅 위의 씨 맺는 온갖 식물과 씨가 든 열매를 맺는 온갖 나무를 너희에게 주었으니 이것들이 너희의 먹을 양식이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Then God said, "I give you every seed-bearing plant on the face of the whole earth and every tree that has fruit with seed in it. They will be yours for food.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3</a:t>
            </a:r>
            <a:br/>
            <a:r>
              <a:t>하나님께서 말씀하시기를 “빛이 있으라” 하시니 빛이 생겼습니다.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God said, "Let there be light," and there was light.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30</a:t>
            </a:r>
            <a:br/>
            <a:r>
              <a:t>그리고 땅의 모든 짐승과 공중의 모든 새와 땅 위에 기는 모든 것들, 곧 생명 있는 모든 것들에게는 내가 온갖 푸른 풀을 먹이로 주었다” 하시니 그대로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to all the beasts of the earth and all the birds of the air and all the creatures that move on the ground -- everything that has the breath of life in it -- I give every green plant for food." And it was so.</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31</a:t>
            </a:r>
            <a:br/>
            <a:r>
              <a:t>하나님께서 자신이 만드신 모든 것을 보시니 참 좋았습니다. 저녁이 되고 아침이 되니 여섯째 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saw all that he had made, and it was very good. And there was evening, and there was morning -- the sixth 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4</a:t>
            </a:r>
            <a:br/>
            <a:r>
              <a:t>하나님께서 보시기에 그 빛이 좋았습니다. 하나님께서는 빛을 어둠과 나누셨습니다.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saw that the light was good, and he separated the light from the darkness.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a:t>
            </a:r>
            <a:br/>
            <a:r>
              <a:t>하나님께서 그 빛을 ‘낮’이라 부르시고 그 어둠을 ‘밤’이라 부르셨습니다. 저녁이 되고 아침이 되니 첫째 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called the light "day," and the darkness he called "night." And there was evening, and there was morning -- the first day.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6</a:t>
            </a:r>
            <a:br/>
            <a:r>
              <a:t>하나님께서 말씀하시기를 “물 가운데 공간이 생겨 물과 물을 나누라”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God said, "Let there be an expanse between the waters to separate water from water."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a:t>
            </a:r>
            <a:br/>
            <a:r>
              <a:t>이처럼 하나님께서 공간을 만드셔서 공간 아래의 물과 공간 위의 물을 나누시니 그대로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So God made the expanse and separated the water under the expanse from the water above it. And it was so.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8</a:t>
            </a:r>
            <a:br/>
            <a:r>
              <a:t>하나님께서 이 공간을 ‘하늘’이라 부르셨습니다. 저녁이 되고 아침이 되니 둘째 날이었습니다.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God called the expanse "sky." And there was evening, and there was morning -- the second day.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9</a:t>
            </a:r>
            <a:br/>
            <a:r>
              <a:t>하나님께서 말씀하시기를 “하늘 아래의 물은 한 곳에 모이고 뭍이 드러나라” 하시니 그대로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God said, "Let the water under the sky be gathered to one place, and let dry ground appear." And it was so.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TotalTime>
  <Words>1628</Words>
  <Application>Microsoft Macintosh PowerPoint</Application>
  <PresentationFormat>와이드스크린</PresentationFormat>
  <Paragraphs>98</Paragraphs>
  <Slides>31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31</vt:i4>
      </vt:variant>
    </vt:vector>
  </HeadingPairs>
  <TitlesOfParts>
    <vt:vector size="35" baseType="lpstr">
      <vt:lpstr>맑은 고딕</vt:lpstr>
      <vt:lpstr>나눔고딕</vt:lpstr>
      <vt:lpstr>Arial</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jeong9327@gmail.com</cp:lastModifiedBy>
  <cp:revision>129</cp:revision>
  <dcterms:created xsi:type="dcterms:W3CDTF">2019-02-17T10:11:46Z</dcterms:created>
  <dcterms:modified xsi:type="dcterms:W3CDTF">2022-02-19T09:53:47Z</dcterms:modified>
</cp:coreProperties>
</file>