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83" autoAdjust="0"/>
    <p:restoredTop sz="94807"/>
  </p:normalViewPr>
  <p:slideViewPr>
    <p:cSldViewPr snapToGrid="0" snapToObjects="1">
      <p:cViewPr varScale="1">
        <p:scale>
          <a:sx n="83" d="100"/>
          <a:sy n="83" d="100"/>
        </p:scale>
        <p:origin x="208" y="10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652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노아의 아들인 셈, 함, 야벳의 족보는 이러합니다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홍수 </a:t>
            </a:r>
            <a:r>
              <a:rPr dirty="0"/>
              <a:t>후 그들에게 아들들이 태어났습니다.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51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account of Shem, Ham and </a:t>
            </a:r>
            <a:r>
              <a:rPr dirty="0" smtClean="0"/>
              <a:t>Japheth,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Noah's </a:t>
            </a:r>
            <a:r>
              <a:rPr dirty="0"/>
              <a:t>sons, who themselves had sons after the flood.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그의 나라의 시작은 시날 땅에 있는 바벨, 에렉, 악갓, 갈레였습니다.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553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first centers of his kingdom were </a:t>
            </a:r>
            <a:r>
              <a:rPr dirty="0" smtClean="0"/>
              <a:t>Babylon,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Erech</a:t>
            </a:r>
            <a:r>
              <a:rPr dirty="0"/>
              <a:t>, Akkad and Calneh, in Shinar.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90556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니므롯은 이 땅에서 앗시리아로 </a:t>
            </a:r>
            <a:r>
              <a:rPr dirty="0" smtClean="0"/>
              <a:t>나가</a:t>
            </a:r>
            <a:r>
              <a:rPr lang="ko-KR" altLang="en-US" dirty="0"/>
              <a:t> </a:t>
            </a:r>
            <a:r>
              <a:rPr dirty="0" smtClean="0"/>
              <a:t>니느웨</a:t>
            </a:r>
            <a:r>
              <a:rPr dirty="0"/>
              <a:t>, 르호보딜, 갈라를 세웠고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17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that land he went to </a:t>
            </a:r>
            <a:r>
              <a:rPr dirty="0" smtClean="0"/>
              <a:t>Assyria,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he built Nineveh, Rehoboth Ir, Calah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니느웨와 갈라 사이에 레센을 세웠는데 이것은 큰 성이었습니다.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Resen, which is between Nineveh and Calah; that is the great city.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미스라임은 루딤, 아나밈, 르하빔, 납두힘,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060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Mizraim was the father of the </a:t>
            </a:r>
            <a:r>
              <a:rPr dirty="0" smtClean="0"/>
              <a:t>Ludites,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Anamites</a:t>
            </a:r>
            <a:r>
              <a:rPr dirty="0"/>
              <a:t>, Lehabites, Naphtuhites,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5246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바드루심, 가슬루힘, 갑도림을 </a:t>
            </a:r>
            <a:r>
              <a:rPr dirty="0" smtClean="0"/>
              <a:t>낳았는데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블레셋은 </a:t>
            </a:r>
            <a:r>
              <a:rPr dirty="0"/>
              <a:t>가슬루힘에게서 나왔습니다.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206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Pathrusites, </a:t>
            </a:r>
            <a:r>
              <a:rPr dirty="0" smtClean="0"/>
              <a:t>Casluhites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(from </a:t>
            </a:r>
            <a:r>
              <a:rPr dirty="0"/>
              <a:t>whom the Philistines came) and Caphtorites.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가나안은 맏아들 시돈과 헷을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Canaan was the father of Sidon his firstborn, and of the Hittites,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여부스 족속, 아모리 족속, 기르가스 족속,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Jebusites, Amorites, Girgashites,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히위 족속, 알가 족속, 신 족속,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Hivites, Arkites, Sinites,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64652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아르왓 족속, 스말 족속, 하맛 족속을 낳았습니다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후 가나안의 족속들이 흩어져 나갔습니다.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970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Arvadites, Zemarites and </a:t>
            </a:r>
            <a:r>
              <a:rPr dirty="0" smtClean="0"/>
              <a:t>Hamathites.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Later </a:t>
            </a:r>
            <a:r>
              <a:rPr dirty="0"/>
              <a:t>the Canaanite clans scattered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76258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가나안의 경계는 시돈에서 그랄 쪽으로 가사까지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소돔, 고모라, 아드마, 스보임과 라사까지였습니다.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21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borders of Canaan reached from Sidon toward </a:t>
            </a:r>
            <a:r>
              <a:rPr dirty="0" smtClean="0"/>
              <a:t>Gerar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far as Gaza, and then toward Sodom, </a:t>
            </a:r>
            <a:r>
              <a:rPr dirty="0" smtClean="0"/>
              <a:t>Gomorrah,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Admah </a:t>
            </a:r>
            <a:r>
              <a:rPr dirty="0"/>
              <a:t>and Zeboiim, as far as Lasha.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42787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야벳의 아들은 고멜, 마곡, 마대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야완</a:t>
            </a:r>
            <a:r>
              <a:rPr dirty="0"/>
              <a:t>, 두발, 메섹, 디라스입니다.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566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Japheth: Gomer, Magog, </a:t>
            </a:r>
            <a:r>
              <a:rPr dirty="0" smtClean="0"/>
              <a:t>Madai,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Javan</a:t>
            </a:r>
            <a:r>
              <a:rPr dirty="0"/>
              <a:t>, Tubal, Meshech and Tiras.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이들은 함의 자손들로 종족과 언어에 </a:t>
            </a:r>
            <a:r>
              <a:rPr dirty="0" smtClean="0"/>
              <a:t>따라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영토와 </a:t>
            </a:r>
            <a:r>
              <a:rPr dirty="0"/>
              <a:t>민족별로 갈라져 나갔습니다.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12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sons of Ham by their clans and </a:t>
            </a:r>
            <a:r>
              <a:rPr dirty="0" smtClean="0"/>
              <a:t>languages,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their territories and nations.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셈에게서도 자손이 태어났습니다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에벨 자손의 조상이었으며 야벳의 형이었습니다.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60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Sons were also born to </a:t>
            </a:r>
            <a:r>
              <a:rPr dirty="0" smtClean="0"/>
              <a:t>Shem,</a:t>
            </a:r>
            <a:r>
              <a:rPr lang="ko-KR" altLang="en-US" dirty="0"/>
              <a:t> </a:t>
            </a:r>
            <a:r>
              <a:rPr dirty="0" smtClean="0"/>
              <a:t>whose </a:t>
            </a:r>
            <a:r>
              <a:rPr dirty="0"/>
              <a:t>older brother was </a:t>
            </a:r>
            <a:r>
              <a:rPr dirty="0" smtClean="0"/>
              <a:t>Japheth;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Shem </a:t>
            </a:r>
            <a:r>
              <a:rPr dirty="0"/>
              <a:t>was the ancestor of all the sons of Eber.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셈의 아들들은 엘람, 앗수르, 아르박삿, 룻, 아람입니다.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Shem: Elam, Asshur, Arphaxad, Lud and Aram.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아람의 아들들은 우스, 훌, 게델, 마스입니다.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Aram: Uz, Hul, Gether and Meshech.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아르박삿은 셀라를 낳았고 셀라는 에벨을 낳았습니다.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Arphaxad was the father of Shelah, and Shelah the father of Eber.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97193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에벨에게서 두 아들이 태어났는데 하나의 이름을 벨렉이라고 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그의 </a:t>
            </a:r>
            <a:r>
              <a:rPr dirty="0"/>
              <a:t>시대에 땅이 나뉘었기 때문입니다. 그의 동생 이름은 욕단이었습니다.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73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Two sons were born to Eber: One was named </a:t>
            </a:r>
            <a:r>
              <a:rPr dirty="0" smtClean="0"/>
              <a:t>Peleg,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in his time the earth was divided; his brother was named Joktan.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욕단은 알모닷, 셀렙, 하살마, 예라,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Joktan was the father of Almodad, Sheleph, Hazarmaveth, Jerah,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하도람, 우살, 디글라,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Hadoram, Uzal, Diklah,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오발, 아비마엘, 스바,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Obal, Abimael, Sheba,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오빌, 하윌라, 요밥을 낳았습니다. 이들은 모두 욕단의 아들들입니다.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Ophir, Havilah and Jobab. All these were sons of Joktan.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고멜의 아들은 아스그나스, 리밧, 도갈마입니다.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Gomer: Ashkenaz, Riphath and Togarmah.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6394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그들이 살던 지역은 </a:t>
            </a:r>
            <a:r>
              <a:rPr dirty="0" smtClean="0"/>
              <a:t>메사에서부터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스발을 </a:t>
            </a:r>
            <a:r>
              <a:rPr dirty="0"/>
              <a:t>가로지르는 동쪽 산간 지대까지였습니다.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63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region where they lived stretched from Mesha toward </a:t>
            </a:r>
            <a:r>
              <a:rPr dirty="0" smtClean="0"/>
              <a:t>Sephar,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eastern hill country.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이들이 종족과 언어와 영토와 나라에 따라 나뉜 셈의 자손들입니다.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10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sons of Shem by their clans and </a:t>
            </a:r>
            <a:r>
              <a:rPr dirty="0" smtClean="0"/>
              <a:t>languages,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their territories and nations.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이들은 족보와 민족에 따른 노아 자손의 족속들입니다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이들로부터 </a:t>
            </a:r>
            <a:r>
              <a:rPr dirty="0"/>
              <a:t>홍수 이후에 민족들이 땅 위에 퍼져 나갔습니다.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61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clans of Noah's </a:t>
            </a:r>
            <a:r>
              <a:rPr dirty="0" smtClean="0"/>
              <a:t>sons,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according </a:t>
            </a:r>
            <a:r>
              <a:rPr dirty="0"/>
              <a:t>to their lines of </a:t>
            </a:r>
            <a:r>
              <a:rPr dirty="0" smtClean="0"/>
              <a:t>descent,</a:t>
            </a:r>
            <a:r>
              <a:rPr lang="ko-KR" altLang="en-US" dirty="0"/>
              <a:t> </a:t>
            </a:r>
            <a:r>
              <a:rPr dirty="0" smtClean="0"/>
              <a:t>within </a:t>
            </a:r>
            <a:r>
              <a:rPr dirty="0"/>
              <a:t>their </a:t>
            </a:r>
            <a:r>
              <a:rPr dirty="0" smtClean="0"/>
              <a:t>nations.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these the nations </a:t>
            </a:r>
            <a:r>
              <a:rPr dirty="0" smtClean="0"/>
              <a:t>spread</a:t>
            </a:r>
            <a:r>
              <a:rPr lang="ko-KR" altLang="en-US" dirty="0"/>
              <a:t> </a:t>
            </a:r>
            <a:r>
              <a:rPr dirty="0" smtClean="0"/>
              <a:t>out </a:t>
            </a:r>
            <a:r>
              <a:rPr dirty="0"/>
              <a:t>over the earth after the flood.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야완의 아들은 엘리사, 달시스, 깃딤, 도다님입니다.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Javan: Elishah, Tarshish, the Kittim and the Rodanim.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이들에게서 해안 민족들이 여러 땅으로 </a:t>
            </a:r>
            <a:r>
              <a:rPr dirty="0" smtClean="0"/>
              <a:t>퍼졌으며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각각 </a:t>
            </a:r>
            <a:r>
              <a:rPr dirty="0"/>
              <a:t>언어와 족속을 따라 민족을 이뤘습니다.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34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(From these the maritime peoples spread out </a:t>
            </a:r>
            <a:r>
              <a:rPr dirty="0" smtClean="0"/>
              <a:t>into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their </a:t>
            </a:r>
            <a:r>
              <a:rPr dirty="0"/>
              <a:t>territories by their clans within their </a:t>
            </a:r>
            <a:r>
              <a:rPr dirty="0" smtClean="0"/>
              <a:t>nations,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each </a:t>
            </a:r>
            <a:r>
              <a:rPr dirty="0"/>
              <a:t>with its own language.)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함의 아들은 구스, 미스라임, 붓, 가나안입니다.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sons of Ham: Cush, Mizraim, Put and Canaan.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7516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구스의 아들은 스바, 하윌라, 삽다, 라아마, 삽드가입니다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라아마의 </a:t>
            </a:r>
            <a:r>
              <a:rPr dirty="0"/>
              <a:t>아들은 스바와 드단입니다.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42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Cush: Seba, Havilah, Sabtah, Raamah and </a:t>
            </a:r>
            <a:r>
              <a:rPr dirty="0" smtClean="0"/>
              <a:t>Sabteca.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sons of Raamah: Sheba and Dedan.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구스는 또 니므롯을 낳았는데 니므롯은 땅의 첫 용사였습니다.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291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Cush was the father of </a:t>
            </a:r>
            <a:r>
              <a:rPr dirty="0" smtClean="0"/>
              <a:t>Nimrod,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grew to be a mighty warrior on the earth.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98411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그는 여호와 앞에서 강한 사냥꾼이었습니다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니므롯처럼 여호와 앞에 강한 사냥꾼”이라는 말도 이 때문에 생겨났습니다.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17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a mighty hunter before the LORD; that is why it is said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Like Nimrod, a mighty hunter before the LORD."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02336" y="832104"/>
            <a:ext cx="5206875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창세기 Genesis </a:t>
            </a:r>
            <a:r>
              <a:rPr/>
              <a:t>| </a:t>
            </a:r>
            <a:r>
              <a:rPr smtClean="0"/>
              <a:t>10</a:t>
            </a:r>
            <a:r>
              <a:rPr lang="en-US" altLang="ko-KR" smtClean="0"/>
              <a:t>:1-32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727</Words>
  <Application>Microsoft Macintosh PowerPoint</Application>
  <PresentationFormat>와이드스크린</PresentationFormat>
  <Paragraphs>130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130</cp:revision>
  <dcterms:created xsi:type="dcterms:W3CDTF">2019-02-17T10:11:46Z</dcterms:created>
  <dcterms:modified xsi:type="dcterms:W3CDTF">2022-09-03T11:03:49Z</dcterms:modified>
</cp:coreProperties>
</file>