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당시 온 세상에는 언어가 하나였으며 같은 말을 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whole world had one language and a common speech.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셈의 족보는 이러합니다. 셈은 홍수 후 2년 뒤인 100세에 아르박삿을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account of Shem. Two years after the flood, when Shem was 100 years old, he became the father of Arphaxad.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셈은 아르박삿을 낳은 후 500년을 더 살면서 다른 자녀들을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he became the father of Arphaxad, Shem lived 500 years and had other sons and daughters.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아르박삿은 35세에 셀라를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Arphaxad had lived 35 years, he became the father of Shelah.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셀라를 낳은 후 403년을 더 살면서 다른 자녀들을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he became the father of Shelah, Arphaxad lived 403 years and had other sons and daughters.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셀라는 30세에 에벨을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Shelah had lived 30 years, he became the father of Eber.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에벨을 낳은 후 403년을 더 살면서 다른 자녀들을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he became the father of Eber, Shelah lived 403 years and had other sons and daughters.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에벨은 34세에 벨렉을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Eber had lived 34 years, he became the father of Peleg.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벨렉을 낳은 후 430년을 더 살면서 다른 자녀들을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he became the father of Peleg, Eber lived 430 years and had other sons and daughters.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벨렉은 30세에 르우를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Peleg had lived 30 years, he became the father of Reu.</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르우를 낳은 후 209년을 더 살면서 다른 자녀들을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he became the father of Reu, Peleg lived 209 years and had other sons and daughters.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사람들이 동쪽에서 와서 시날 땅에서 평원을 발견하고는 그곳에 정착했습니다.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men moved eastward, they found a plain in Shinar and settled there.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르우는 32세에 스룩을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Reu had lived 32 years, he became the father of Serug.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스룩을 낳은 후 207년을 더 살면서 다른 자녀들을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he became the father of Serug, Reu lived 207 years and had other sons and daughters.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스룩은 30세에 나홀을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Serug had lived 30 years, he became the father of Nahor.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나홀을 낳은 후 200년을 더 살면서 다른 자녀들을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he became the father of Nahor, Serug lived 200 years and had other sons and daughters.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나홀은 29세에 데라를 낳았고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Nahor had lived 29 years, he became the father of Terah.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데라를 낳은 후 119년을 더 살면서 다른 자녀들을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he became the father of Terah, Nahor lived 119 years and had other sons and daughters.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데라는 70세에 아브람, 나홀, 하란을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Terah had lived 70 years, he became the father of Abram, Nahor and Haran.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데라의 족보는 이러합니다. 데라는 아브람, 나홀, 하란을 낳았습니다. 하란은 롯을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account of Terah. Terah became the father of Abram, Nahor and Haran. And Haran became the father of Lot.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하란은 자기가 태어난 갈대아의 우르에서 자기 아버지 데라보다 먼저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his father Terah was still alive, Haran died in Ur of the Chaldeans, in the land of his birth.</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아브람과 나홀은 장가를 갔습니다. 아브람의 아내의 이름은 사래였고 나홀의 아내의 이름은 밀가였습니다. 밀가는 하란의 딸이었으며 하란은 밀가와 이스가의 아버지입니다.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Abram and Nahor both married. The name of Abram's wife was Sarai, and the name of Nahor's wife was Milcah; she was the daughter of Haran, the father of both Milcah and Iscah.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서로 말했습니다. “자, 우리가 벽돌을 만들어 단단하게 굽자.” 그들은 돌 대신 벽돌을, 진흙 대신 역청을 사용했습니다.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said to each other, "Come, let's make bricks and bake them thoroughly." They used brick instead of stone, and tar for mortar.</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사래는 아기를 낳지 못해서 자식이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Sarai was barren; she had no children.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데라는 자기 아들인 아브람 그리고 자기 아들 하란의 아들인 손자 롯 그리고 자기 아들 아브람의 아내이자 자기 며느리인 사래를 데리고 함께 갈대아의 우르를 떠나 가나안으로 향했습니다. 그러나 그들은 하란에 이르러 거기에서 살게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Terah took his son Abram, his grandson Lot son of Haran, and his daughter-in-law Sarai, the wife of his son Abram, and together they set out from Ur of the Chaldeans to go to Canaan. But when they came to Haran, they settled there.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데라는 205세까지 살다가 하란에서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Terah lived 205 years, and he died in Haran.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그리고 그들이 말했습니다. “자, 우리가 우리를 위해 성을 쌓고 하늘까지 닿는 탑을 쌓자. 우리를 위해 이름을 내고 온 지면에 흩어지지 않게 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said, "Come, let us build ourselves a city, with a tower that reaches to the heavens, so that we may make a name for ourselves and not be scattered over the face of the whole earth."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여호와께서 사람들이 쌓는 성과 탑을 보시기 위해 내려오셨습니다.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came down to see the city and the tower that the men were building.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그리고 여호와께서 말씀하셨습니다. “저들이 한 민족으로서 모두 한 언어로 말하고 있어 이런 짓을 벌이기 시작했다. 그러니 이제 그들이 하고자 꾸미는 일이라면 못할 게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"If as one people speaking the same language they have begun to do this, then nothing they plan to do will be impossible for them.</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자, 우리가 내려가서 거기에서 그들의 언어를 혼란하게 해 서로 알아듣지 못하게 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let us go down and confuse their language so they will not understand each other."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그리하여 여호와께서는 그들을 그곳에서부터 온 땅에 흩어 버리셨습니다. 그들은 성 쌓는 것을 그쳤습니다.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scattered them from there over all the earth, and they stopped building the city.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그래서 그곳 이름이 바벨이라 불리는 것입니다. 그곳에서 여호와께서 온 세상의 언어를 혼란하게 하셨기 때문입니다. 그곳에서 여호와께서 그들을 온 땅에 흩으셨습니다.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why it was called Babel -- because there the LORD confused the language of the whole world. From there the LORD scattered them over the face of the whole earth.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