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아브람에게 말씀하셨습니다. “네 고향, 네 친척, 네 아버지의 집을 떠나 내가 네게 보여 주는 땅으로 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said to Abram, "Leave your country, your people and your father's household and go to the land I will show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땅에 흉년이 들었습니다. 기근이 심했기 때문에 아브람은 이집트로 내려가서 얼마간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famine in the land, and Abram went down to Egypt to live there for a while because the famine was severe.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그는 이집트에 들어가기 직전에 아내 사래에게 말했습니다. “보시오. 당신은 용모가 아름다운 여인임을 내가 알고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about to enter Egypt, he said to his wife Sarai, "I know what a beautiful woman you 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이집트 사람들이 당신을 보고 ‘이 여인이 아브람의 아내구나’ 하며 나는 죽이고 당신은 살려 줄지 모르오.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Egyptians see you, they will say, `This is his wife.' Then they will kill me but will let you live.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부탁이오. 당신이 내 여동생이라고 해 주시오. 그러면 당신으로 인해 그들이 나를 잘 대접할 것이고 당신 덕에 내가 살게 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you are my sister, so that I will be treated well for your sake and my life will be spared because of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아브람이 이집트에 들어갔을 때 이집트 사람들이 사래를 보았는데 그녀는 매우 아름다웠습니다.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Abram came to Egypt, the Egyptians saw that she was a very beautiful woman.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바로의 신하들도 그녀를 보고 바로 앞에 가서 칭찬을 했습니다. 그래서 사래는 바로의 왕실로 불려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Pharaoh's officials saw her, they praised her to Pharaoh, and she was taken into his palace.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바로는 사래 때문에 아브람을 잘 대접해 주었습니다. 그래서 아브람은 양, 소, 암수 나귀, 남녀 하인들, 낙타를 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treated Abram well for her sake, and Abram acquired sheep and cattle, male and female donkeys, menservants and maidservants, and camels.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여호와께서는 아브람의 아내 사래의 일로 인해 바로와 그의 집안에 큰 재앙을 내리셨습니다.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inflicted serious diseases on Pharaoh and his household because of Abram's wife Sarah.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바로가 아브람을 불러 말했습니다. “네가 어떻게 내게 이럴 수 있느냐? 그녀가 네 아내라고 왜 말하지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summoned Abram. "What have you done to me?" he said. "Why didn't you tell me she was your wife?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왜 너는 그녀가 네 여동생이라고 말해서 내가 그녀를 아내로 얻게 했느냐? 자, 네 아내가 여기 있다. 어서 데리고 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say, `She is my sister,' so that I took her to be my wife? Now then, here is your wife. Take her and go!"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너를 큰 민족으로 만들고 네게 복을 주어 네 이름을 크게 할 것이니 네가 복의 근원이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into a great nation and I will bless you; I will make your name great, and you will be a blessing.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그리고 바로는 자기 신하들에게 명령해 아브람이 그의 아내와 그의 모든 소유물을 갖고 떠나게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gave orders about Abram to his men, and they sent him on his way, with his wife and everything he had.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너를 축복하는 사람에게는 내가 복을 주고 너를 저주하는 사람에게는 내가 저주하리니 땅의 모든 족속이 너로 인해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bless those who bless you, and whoever curses you I will curse; and all peoples on earth will be blessed through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아브람은 여호와께서 말씀하신 대로 떠났습니다. 롯도 아브람과 함께 갔습니다. 아브람이 하란을 떠날 때 나이는 75세였습니다.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Abram left, as the LORD had told him; and Lot went with him. Abram was seventy-five years old when he set out from Haran.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아내 사래와 조카 롯과 그들이 모은 모든 재산과 하란에서 그들이 얻은 사람들을 데리고 가나안 땅을 향해 떠나 가나안 땅에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his wife Sarai, his nephew Lot, all the possessions they had accumulated and the people they had acquired in Haran, and they set out for the land of Canaan, and they arrived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아브람이 그 땅을 지나 세겜 땅 모레의 큰 나무 앞에 이르렀는데 당시 그 땅에는 가나안 사람들이 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traveled through the land as far as the site of the great tree of Moreh at Shechem. At that time the Canaanites were in the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아브람에게 나타나 말씀하셨습니다. “내가 네 자손에게 이 땅을 주겠다.” 아브람은 여호와께서 자신에게 나타나신 그 곳에 제단을 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Abram and said, "To your offspring I will give this land." So he built an altar there to the LORD, who had appeared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거기에서 그는 벧엘 동쪽에 있는 산으로 가서 장막을 쳤는데 그 서쪽에는 벧엘이 있고 그 동쪽에는 아이가 있었습니다. 거기에서 그는 여호와를 위해 제단을 쌓고 여호와의 이름을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he went on toward the hills east of Bethel and pitched his tent, with Bethel on the west and Ai on the east. There he built an altar to the LORD and called on the name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아브람은 계속 이동해서 네게브로 나아갔습니다.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Abram set out and continued toward the Negev.</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