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84" autoAdjust="0"/>
    <p:restoredTop sz="94807"/>
  </p:normalViewPr>
  <p:slideViewPr>
    <p:cSldViewPr snapToGrid="0" snapToObjects="1">
      <p:cViewPr varScale="1">
        <p:scale>
          <a:sx n="84" d="100"/>
          <a:sy n="84" d="100"/>
        </p:scale>
        <p:origin x="208" y="1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2021. 9. 4.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2021. 9. 4.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아브람은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소유물을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떠나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네게브로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 </a:t>
            </a:r>
            <a:r>
              <a:rPr dirty="0" err="1"/>
              <a:t>롯도</a:t>
            </a:r>
            <a:r>
              <a:rPr dirty="0"/>
              <a:t> </a:t>
            </a:r>
            <a:r>
              <a:rPr dirty="0" err="1"/>
              <a:t>아브람과</a:t>
            </a:r>
            <a:r>
              <a:rPr dirty="0"/>
              <a:t> </a:t>
            </a:r>
            <a:r>
              <a:rPr dirty="0" err="1"/>
              <a:t>함께했습니다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Abram went up from Egypt to the Negev,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wife and everything he had, and Lot went with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롯이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요단의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들판을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소알에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넉넉한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동산이나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이때는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고모라를</a:t>
            </a:r>
            <a:r>
              <a:rPr dirty="0"/>
              <a:t> </a:t>
            </a:r>
            <a:r>
              <a:rPr dirty="0" err="1"/>
              <a:t>멸망시키시기</a:t>
            </a:r>
            <a:r>
              <a:rPr dirty="0"/>
              <a:t> </a:t>
            </a:r>
            <a:r>
              <a:rPr dirty="0" err="1"/>
              <a:t>전이었습니다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Lot looked up and saw that the whole plain of the Jordan was well watered,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garden of the LORD, like the land of Egypt, toward </a:t>
            </a:r>
            <a:r>
              <a:rPr dirty="0" err="1"/>
              <a:t>Zoar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was before the LORD destroyed Sodom and Gomorrah.)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E8767-5896-904F-B9F8-2861386002B1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롯은</a:t>
            </a:r>
            <a:r>
              <a:rPr dirty="0"/>
              <a:t> </a:t>
            </a:r>
            <a:r>
              <a:rPr dirty="0" err="1"/>
              <a:t>요단의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들판을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헤어졌습니다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Lot chose for himself the whole plain of the Jordan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out toward the east. The two men parted company: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8E1A1-6D9A-2D4D-9C4B-167803A69B72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아브람은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정착했고</a:t>
            </a:r>
            <a:r>
              <a:rPr dirty="0"/>
              <a:t> </a:t>
            </a:r>
            <a:r>
              <a:rPr dirty="0" err="1"/>
              <a:t>롯은</a:t>
            </a:r>
            <a:r>
              <a:rPr dirty="0"/>
              <a:t>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정착해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소돔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0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Abram lived in the land of Canaan,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Lot lived among the cities of the plain and pitched his tents near Sodom.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3A72F-0912-714F-B60F-6866D3817DC3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소돔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8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men of Sodom were wicked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sinning greatly against the LORD.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7C56E-5C88-DC4C-B70F-F85F1180668C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롯이</a:t>
            </a:r>
            <a:r>
              <a:rPr dirty="0"/>
              <a:t> </a:t>
            </a:r>
            <a:r>
              <a:rPr dirty="0" err="1"/>
              <a:t>아브람을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아브람에게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동서남북을</a:t>
            </a:r>
            <a:r>
              <a:rPr dirty="0"/>
              <a:t> </a:t>
            </a:r>
            <a:r>
              <a:rPr dirty="0" err="1"/>
              <a:t>바라보아라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4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Abram after Lot had parted from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"Lift up your eyes from where you are and look north and south, east and west.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195B1-3715-9F4E-9E67-B77872CDF6FF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네가 보는 이 온 땅을 내가 너와 네 자손에게 영원히 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land that you see I will give to you and your offspring forever.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00D7A-CD90-6348-AD05-3DAA1B981FB6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먼지와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자손도</a:t>
            </a:r>
            <a:r>
              <a:rPr dirty="0"/>
              <a:t> </a:t>
            </a:r>
            <a:r>
              <a:rPr dirty="0" err="1"/>
              <a:t>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your offspring like the dust of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if anyone could count the dust, then your offspring could be counted.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960B8-3B91-B841-A076-BFAF568F2E7F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동서남북으로</a:t>
            </a:r>
            <a:r>
              <a:rPr dirty="0"/>
              <a:t> </a:t>
            </a:r>
            <a:r>
              <a:rPr dirty="0" err="1"/>
              <a:t>누비며</a:t>
            </a:r>
            <a:r>
              <a:rPr dirty="0"/>
              <a:t> </a:t>
            </a:r>
            <a:r>
              <a:rPr dirty="0" err="1"/>
              <a:t>다녀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Go, walk through the length and breadth of the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giving it to you."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437BA-677B-384B-94EF-4081775593D8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아브람은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헤브론에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마므레의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숲에</a:t>
            </a:r>
            <a:r>
              <a:rPr dirty="0"/>
              <a:t> </a:t>
            </a:r>
            <a:r>
              <a:rPr dirty="0" err="1"/>
              <a:t>살았으며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6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Abram moved his tents and went to live near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great trees of </a:t>
            </a:r>
            <a:r>
              <a:rPr dirty="0" err="1"/>
              <a:t>Mamre</a:t>
            </a:r>
            <a:r>
              <a:rPr dirty="0"/>
              <a:t> at Hebron, where he built an altar to the LORD.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2105E-0357-A443-9DFC-B96757D74042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아브람에게는 가축과 은과 금이 아주 많았습니다.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Abram had become very wealthy in livestock and in silver and gold.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16F01-31B7-1A40-857F-2EF21F306229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네게브를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벧엘에</a:t>
            </a:r>
            <a:r>
              <a:rPr dirty="0"/>
              <a:t> </a:t>
            </a:r>
            <a:r>
              <a:rPr dirty="0" err="1"/>
              <a:t>이르러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쳤던</a:t>
            </a:r>
            <a:r>
              <a:rPr dirty="0"/>
              <a:t> </a:t>
            </a:r>
            <a:r>
              <a:rPr dirty="0" err="1"/>
              <a:t>벧엘과</a:t>
            </a:r>
            <a:r>
              <a:rPr dirty="0"/>
              <a:t> </a:t>
            </a:r>
            <a:r>
              <a:rPr dirty="0" err="1"/>
              <a:t>아이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장소에</a:t>
            </a:r>
            <a:r>
              <a:rPr dirty="0"/>
              <a:t> </a:t>
            </a:r>
            <a:r>
              <a:rPr dirty="0" err="1"/>
              <a:t>도착했습니다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Negev he went from place to place until he came to Bethel,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place between Bethel and Ai where his tent had been earlier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BA0FD-0699-B147-B7CB-C882BFCF93B9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쌓았던</a:t>
            </a:r>
            <a:r>
              <a:rPr dirty="0"/>
              <a:t> </a:t>
            </a:r>
            <a:r>
              <a:rPr dirty="0" err="1"/>
              <a:t>곳이었습니다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아브람은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he had first built an altar.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Abram called on the name of the LORD.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EC279-F646-8043-A3A1-8220D06CE20A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아브람과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다니던</a:t>
            </a:r>
            <a:r>
              <a:rPr dirty="0"/>
              <a:t> </a:t>
            </a:r>
            <a:r>
              <a:rPr dirty="0" err="1"/>
              <a:t>롯에게도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장막들이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9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Lot, who was moving about with Abram,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had flocks and herds and tents.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BA0D7-1B66-CC4C-BF85-8E7338BAAB19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머물기에는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좁았습니다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지내기에는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land could not support them while they stayed together,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possessions were so great that they were not able to stay together.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082EA-6342-EF41-AA14-3ACDC6D9DCA2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아브람의</a:t>
            </a:r>
            <a:r>
              <a:rPr dirty="0"/>
              <a:t> </a:t>
            </a:r>
            <a:r>
              <a:rPr dirty="0" err="1"/>
              <a:t>양치기들과</a:t>
            </a:r>
            <a:r>
              <a:rPr dirty="0"/>
              <a:t> </a:t>
            </a:r>
            <a:r>
              <a:rPr dirty="0" err="1"/>
              <a:t>롯의</a:t>
            </a:r>
            <a:r>
              <a:rPr dirty="0"/>
              <a:t> </a:t>
            </a:r>
            <a:r>
              <a:rPr dirty="0" err="1"/>
              <a:t>양치기들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싸움이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당시에는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2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quarreling arose between Abram's herdsmen and the herdsmen of Lot.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Canaanites and Perizzites were also living in the land at that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1529F-17B0-F742-90A4-5F5A7EE7CA04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8961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아브람이</a:t>
            </a:r>
            <a:r>
              <a:rPr dirty="0"/>
              <a:t> </a:t>
            </a:r>
            <a:r>
              <a:rPr dirty="0" err="1"/>
              <a:t>롯에게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친척이므로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양치기와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양치기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싸움이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Abram said to Lot, "Let's not have any quarreling between you and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between your herdsmen and mine, for we are brothers.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ABFFD-01E1-344B-9BFF-B89E2324C8EF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왼쪽으로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오른쪽으로</a:t>
            </a:r>
            <a:r>
              <a:rPr dirty="0"/>
              <a:t> </a:t>
            </a:r>
            <a:r>
              <a:rPr dirty="0" err="1"/>
              <a:t>가겠고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오른쪽으로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왼쪽으로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5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the whole land before you? Let's part company.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go to the left, I'll go to the right; if you go to the right, I'll go to the left."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C232D-B9A8-7A43-8B33-ED5D4EE25328}"/>
              </a:ext>
            </a:extLst>
          </p:cNvPr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창세기</a:t>
            </a:r>
            <a:r>
              <a:rPr dirty="0"/>
              <a:t> Genesis | 13</a:t>
            </a:r>
            <a:r>
              <a:rPr lang="en-US" altLang="ko-KR" dirty="0"/>
              <a:t>:1-18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872</Words>
  <Application>Microsoft Macintosh PowerPoint</Application>
  <PresentationFormat>와이드스크린</PresentationFormat>
  <Paragraphs>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수정</cp:lastModifiedBy>
  <cp:revision>129</cp:revision>
  <dcterms:created xsi:type="dcterms:W3CDTF">2019-02-17T10:11:46Z</dcterms:created>
  <dcterms:modified xsi:type="dcterms:W3CDTF">2021-09-04T13:49:32Z</dcterms:modified>
</cp:coreProperties>
</file>