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10" autoAdjust="0"/>
    <p:restoredTop sz="94807"/>
  </p:normalViewPr>
  <p:slideViewPr>
    <p:cSldViewPr snapToGrid="0" snapToObjects="1">
      <p:cViewPr varScale="1">
        <p:scale>
          <a:sx n="79" d="100"/>
          <a:sy n="79" d="100"/>
        </p:scale>
        <p:origin x="240" y="1168"/>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2021. 9. 11.</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2021. 9. 11.</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2021. 9. 11.</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2021. 9. 11.</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2021. 9. 11.</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2021. 9. 11.</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2021. 9. 11.</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2021. 9. 11.</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2021. 9. 11.</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2021. 9. 11.</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2021. 9. 11.</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2021. 9. 11.</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2021. 9. 11.</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14장</a:t>
            </a:r>
          </a:p>
        </p:txBody>
      </p:sp>
      <p:sp>
        <p:nvSpPr>
          <p:cNvPr id="3" name="TextBox 2"/>
          <p:cNvSpPr txBox="1"/>
          <p:nvPr/>
        </p:nvSpPr>
        <p:spPr>
          <a:xfrm>
            <a:off x="402336" y="2194560"/>
            <a:ext cx="4842992" cy="1200329"/>
          </a:xfrm>
          <a:prstGeom prst="rect">
            <a:avLst/>
          </a:prstGeom>
          <a:noFill/>
        </p:spPr>
        <p:txBody>
          <a:bodyPr wrap="none">
            <a:spAutoFit/>
          </a:bodyPr>
          <a:lstStyle/>
          <a:p>
            <a:pPr>
              <a:defRPr sz="2400" b="1">
                <a:solidFill>
                  <a:srgbClr val="FFFFFF"/>
                </a:solidFill>
                <a:latin typeface="나눔고딕"/>
              </a:defRPr>
            </a:pPr>
            <a:r>
              <a:rPr dirty="0"/>
              <a:t>﻿1</a:t>
            </a:r>
            <a:br>
              <a:rPr dirty="0"/>
            </a:br>
            <a:r>
              <a:rPr dirty="0" err="1"/>
              <a:t>시날</a:t>
            </a:r>
            <a:r>
              <a:rPr dirty="0"/>
              <a:t> </a:t>
            </a:r>
            <a:r>
              <a:rPr dirty="0" err="1"/>
              <a:t>왕</a:t>
            </a:r>
            <a:r>
              <a:rPr dirty="0"/>
              <a:t> </a:t>
            </a:r>
            <a:r>
              <a:rPr dirty="0" err="1"/>
              <a:t>아므라벨</a:t>
            </a:r>
            <a:r>
              <a:rPr dirty="0"/>
              <a:t>, </a:t>
            </a:r>
            <a:r>
              <a:rPr dirty="0" err="1"/>
              <a:t>엘라살</a:t>
            </a:r>
            <a:r>
              <a:rPr dirty="0"/>
              <a:t> </a:t>
            </a:r>
            <a:r>
              <a:rPr dirty="0" err="1"/>
              <a:t>왕</a:t>
            </a:r>
            <a:r>
              <a:rPr dirty="0"/>
              <a:t> </a:t>
            </a:r>
            <a:r>
              <a:rPr dirty="0" err="1"/>
              <a:t>아리옥</a:t>
            </a:r>
            <a:r>
              <a:rPr dirty="0"/>
              <a:t>,</a:t>
            </a:r>
            <a:endParaRPr lang="en-US" dirty="0"/>
          </a:p>
          <a:p>
            <a:pPr>
              <a:defRPr sz="2400" b="1">
                <a:solidFill>
                  <a:srgbClr val="FFFFFF"/>
                </a:solidFill>
                <a:latin typeface="나눔고딕"/>
              </a:defRPr>
            </a:pPr>
            <a:r>
              <a:rPr dirty="0" err="1"/>
              <a:t>엘람</a:t>
            </a:r>
            <a:r>
              <a:rPr dirty="0"/>
              <a:t> </a:t>
            </a:r>
            <a:r>
              <a:rPr dirty="0" err="1"/>
              <a:t>왕</a:t>
            </a:r>
            <a:r>
              <a:rPr dirty="0"/>
              <a:t> </a:t>
            </a:r>
            <a:r>
              <a:rPr dirty="0" err="1"/>
              <a:t>그돌라오멜</a:t>
            </a:r>
            <a:r>
              <a:rPr dirty="0"/>
              <a:t>, </a:t>
            </a:r>
            <a:r>
              <a:rPr dirty="0" err="1"/>
              <a:t>고임</a:t>
            </a:r>
            <a:r>
              <a:rPr dirty="0"/>
              <a:t> </a:t>
            </a:r>
            <a:r>
              <a:rPr dirty="0" err="1"/>
              <a:t>왕</a:t>
            </a:r>
            <a:r>
              <a:rPr dirty="0"/>
              <a:t> </a:t>
            </a:r>
            <a:r>
              <a:rPr dirty="0" err="1"/>
              <a:t>디달</a:t>
            </a:r>
            <a:r>
              <a:rPr dirty="0"/>
              <a:t> </a:t>
            </a:r>
            <a:r>
              <a:rPr dirty="0" err="1"/>
              <a:t>때</a:t>
            </a:r>
            <a:endParaRPr dirty="0"/>
          </a:p>
        </p:txBody>
      </p:sp>
      <p:sp>
        <p:nvSpPr>
          <p:cNvPr id="4" name="TextBox 3"/>
          <p:cNvSpPr txBox="1"/>
          <p:nvPr/>
        </p:nvSpPr>
        <p:spPr>
          <a:xfrm>
            <a:off x="402336" y="4663440"/>
            <a:ext cx="8643713" cy="830997"/>
          </a:xfrm>
          <a:prstGeom prst="rect">
            <a:avLst/>
          </a:prstGeom>
          <a:noFill/>
        </p:spPr>
        <p:txBody>
          <a:bodyPr wrap="none">
            <a:spAutoFit/>
          </a:bodyPr>
          <a:lstStyle/>
          <a:p>
            <a:pPr>
              <a:defRPr sz="2400" b="1">
                <a:solidFill>
                  <a:srgbClr val="FFFFFF"/>
                </a:solidFill>
                <a:latin typeface="나눔고딕"/>
              </a:defRPr>
            </a:pPr>
            <a:r>
              <a:rPr dirty="0"/>
              <a:t>At this time </a:t>
            </a:r>
            <a:r>
              <a:rPr dirty="0" err="1"/>
              <a:t>Amraphel</a:t>
            </a:r>
            <a:r>
              <a:rPr dirty="0"/>
              <a:t> king of Shinar, Arioch king of </a:t>
            </a:r>
            <a:r>
              <a:rPr dirty="0" err="1"/>
              <a:t>Ellasar</a:t>
            </a:r>
            <a:r>
              <a:rPr dirty="0"/>
              <a:t>,</a:t>
            </a:r>
            <a:endParaRPr lang="en-US" dirty="0"/>
          </a:p>
          <a:p>
            <a:pPr>
              <a:defRPr sz="2400" b="1">
                <a:solidFill>
                  <a:srgbClr val="FFFFFF"/>
                </a:solidFill>
                <a:latin typeface="나눔고딕"/>
              </a:defRPr>
            </a:pPr>
            <a:r>
              <a:rPr dirty="0" err="1"/>
              <a:t>Kedorlaomer</a:t>
            </a:r>
            <a:r>
              <a:rPr dirty="0"/>
              <a:t> king of Elam and Tidal king of </a:t>
            </a:r>
            <a:r>
              <a:rPr dirty="0" err="1"/>
              <a:t>Goiim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10</a:t>
            </a:r>
            <a:br/>
            <a:r>
              <a:t>싯딤 골짜기는 온통 역청 구덩이로 가득해서 소돔 왕과 고모라 왕이 도망칠 때 그 속에 빠졌고 그 가운데 나머지는 산간 지대로 도망쳤습니다.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Now the Valley of Siddim was full of tar pits, and when the kings of Sodom and Gomorrah fled, some of the men fell into them and the rest fled to the hills.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11</a:t>
            </a:r>
            <a:br/>
            <a:r>
              <a:t>네 왕이 소돔과 고모라의 모든 물건들과 양식들을 다 빼앗아 갔고</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The four kings seized all the goods of Sodom and Gomorrah and all their food; then they went away.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12</a:t>
            </a:r>
            <a:br/>
            <a:r>
              <a:t>또한 그들은 소돔에 살고 있는 아브람의 조카 롯도 사로잡고 그의 재산까지 약탈해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They also carried off Abram's nephew Lot and his possessions, since he was living in Sodom.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13</a:t>
            </a:r>
            <a:br/>
            <a:r>
              <a:t>거기에서 도망쳐 나온 한 사람이 히브리 사람 아브람에게 가서 이 사실을 알렸습니다. 그때 아브람은 아모리 사람 마므레의 큰 나무 숲 근처에서 살고 있었는데 마므레는 에스골과 아넬의 형제로서 이들 모두는 아브람과 동맹을 맺고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One who had escaped came and reported this to Abram the Hebrew. Now Abram was living near the great trees of Mamre the Amorite, a brother of Eshcol and Aner, all of whom were allied with Abram.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14</a:t>
            </a:r>
            <a:br/>
            <a:r>
              <a:t>아브람은 자기 조카가 포로로 잡혀 갔다는 소식을 듣자 자기 집에서 낳아 훈련받은 사람 318명을 거느리고 단까지 쫓아갔습니다.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When Abram heard that his relative had been taken captive, he called out the 318 trained men born in his household and went in pursuit as far as Dan.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15</a:t>
            </a:r>
            <a:br/>
            <a:r>
              <a:t>한밤중에 아브람은 그의 종들을 나눠 그들을 공격해 쳐부쉈습니다. 다메섹 북쪽에 있는 호바까지 그들을 추격해</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During the night Abram divided his men to attack them and he routed them, pursuing them as far as Hobah, north of Damascus.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16</a:t>
            </a:r>
            <a:br/>
            <a:r>
              <a:t>모든 물건들을 되찾고 그의 조카 롯과 롯의 소유뿐 아니라 부녀자들과 다른 사람들까지 모두 찾아왔습니다.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He recovered all the goods and brought back his relative Lot and his possessions, together with the women and the other people.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17</a:t>
            </a:r>
            <a:br/>
            <a:r>
              <a:t>아브람이 그돌라오멜과 그와 연합한 왕들을 이기고 돌아오자 소돔 왕이 사웨 골짜기, 곧 왕의 골짜기로 나와 그를 영접했습니다.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After Abram returned from defeating Kedorlaomer and the kings allied with him, the king of Sodom came out to meet him in the Valley of Shaveh (that is, the King's Valley).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18</a:t>
            </a:r>
            <a:br/>
            <a:r>
              <a:t>그때 살렘 왕 멜기세덱이 빵과 포도주를 갖고 왔습니다. 그는 지극히 높으신 하나님의 제사장이었습니다.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Then Melchizedek king of Salem brought out bread and wine. He was priest of God Most High,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19</a:t>
            </a:r>
            <a:br/>
            <a:r>
              <a:t>멜기세덱이 아브람을 축복하며 말했습니다. “하늘과 땅의 창조자인 지극히 높으신 하나님, 아브람에게 복을 주시길 빕니다.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and he blessed Abram, saying, "Blessed be Abram by God Most High, Creator of heaven and earth.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a:t>
            </a:r>
            <a:br/>
            <a:r>
              <a:t>이들이 소돔 왕 베라, 고모라 왕 비르사, 아드마 왕 시납, 스보임 왕 세메벨, 벨라 왕, 곧 소알 왕과 전쟁을 일으켰습니다.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went to war against Bera king of Sodom, Birsha king of Gomorrah, Shinab king of Admah, Shemeber king of Zeboiim, and the king of Bela (that is, Zoar).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20</a:t>
            </a:r>
            <a:br/>
            <a:r>
              <a:t>당신의 적들을 당신 손에 넘겨주신 지극히 높으신 하나님께 찬양하시오.” 아브람은 갖고 있는 모든 것에서 10분의 1을 멜기세덱에게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And blessed be God Most High, who delivered your enemies into your hand." Then Abram gave him a tenth of everything.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21</a:t>
            </a:r>
            <a:br/>
            <a:r>
              <a:t>소돔 왕이 아브람에게 말했습니다. “백성들은 내게 돌려주고 물건들은 그대가 가지시오.”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The king of Sodom said to Abram, "Give me the people and keep the goods for yourself."</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22</a:t>
            </a:r>
            <a:br/>
            <a:r>
              <a:t>그러나 아브람은 소돔 왕에게 말했습니다. “내가 하늘과 땅의 창조자이신 지극히 높으신 하나님 여호와께 내 손을 들어 맹세합니다.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But Abram said to the king of Sodom, "I have raised my hand to the LORD, God Most High, Creator of heaven and earth, and have taken an oath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23</a:t>
            </a:r>
            <a:br/>
            <a:r>
              <a:t>왕께 속한 것은 실 한 오라기나 신발끈 하나라도 받지 않겠습니다. 왕께서 ‘내가 아브람을 부자로 만들었다’라고 말하지 못하게 말입니다.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that I will accept nothing belonging to you, not even a thread or the thong of a sandal, so that you will never be able to say, `I made Abram rich.'</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24</a:t>
            </a:r>
            <a:br/>
            <a:r>
              <a:t>다만 젊은이들이 먹은 것과 나와 같이 간 사람들, 곧 아넬과 에스골과 마므레의 몫 말고는 하나도 받지 않겠습니다. 그들에게는 그들의 몫을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I will accept nothing but what my men have eaten and the share that belongs to the men who went with me -- to Aner, Eshcol and Mamre. Let them have their share."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3</a:t>
            </a:r>
            <a:br/>
            <a:r>
              <a:t>이들이 싯딤 골짜기, 곧 염해에서 연합해 모였습니다.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All these latter kings joined forces in the Valley of Siddim (the Salt Sea).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4</a:t>
            </a:r>
            <a:br/>
            <a:r>
              <a:t>그들은 12년 동안 그돌라오멜을 섬기다가 13년째 이르러 반역을 일으킨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For twelve years they had been subject to Kedorlaomer, but in the thirteenth year they rebelled.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5</a:t>
            </a:r>
            <a:br/>
            <a:r>
              <a:t>14년째 되는 해 그돌라오멜과 그와 연합한 왕들이 나가 아스드롯 가르나임에서 르바 족속을 치고 함에서 수스 족속을 치고 사웨 기랴다임에서 엠 족속을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In the fourteenth year, Kedorlaomer and the kings allied with him went out and defeated the Rephaites in Ashteroth Karnaim, the Zuzites in Ham, the Emites in Shaveh Kiriathaim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6</a:t>
            </a:r>
            <a:br/>
            <a:r>
              <a:t>세일 산간 지방에서 호리 족속을 쳐서 광야 근처 엘바란까지 이르렀습니다.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and the Horites in the hill country of Seir, as far as El Paran near the desert.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7</a:t>
            </a:r>
            <a:br/>
            <a:r>
              <a:t>그리고 그들이 돌이켜서 엔미스밧, 곧 가데스에 이르러 아말렉 족속의 모든 영토와 하사손다말에 사는 아모리 족속을 정복했습니다.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Then they turned back and went to En Mishpat (that is, Kadesh), and they conquered the whole territory of the Amalekites, as well as the Amorites who were living in Hazazon Tamar.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8</a:t>
            </a:r>
            <a:br/>
            <a:r>
              <a:t>그때 소돔 왕, 고모라 왕, 아드마 왕, 스보임 왕, 벨라 왕, 곧 소알 왕이 출전해 싯딤 골짜기에서 전투를 벌였는데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Then the king of Sodom, the king of Gomorrah, the king of Admah, the king of Zeboiim and the king of Bela (that is, Zoar) marched out and drew up their battle lines in the Valley of Siddim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9</a:t>
            </a:r>
            <a:br/>
            <a:r>
              <a:t>그 다섯 왕은 엘람 왕 그돌라오멜, 고임 왕 디달, 시날 왕 아므라벨, 엘라살 왕 아리옥, 이 네 왕과 맞서 싸웠습니다.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against Kedorlaomer king of Elam, Tidal king of Goiim, Amraphel king of Shinar and Arioch king of Ellasar -- four kings against five.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TotalTime>
  <Words>1290</Words>
  <Application>Microsoft Macintosh PowerPoint</Application>
  <PresentationFormat>와이드스크린</PresentationFormat>
  <Paragraphs>74</Paragraphs>
  <Slides>24</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24</vt:i4>
      </vt:variant>
    </vt:vector>
  </HeadingPairs>
  <TitlesOfParts>
    <vt:vector size="28" baseType="lpstr">
      <vt:lpstr>맑은 고딕</vt:lpstr>
      <vt:lpstr>나눔고딕</vt:lpstr>
      <vt:lpstr>Arial</vt:lpstr>
      <vt:lpstr>7_Office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김 수정</cp:lastModifiedBy>
  <cp:revision>129</cp:revision>
  <dcterms:created xsi:type="dcterms:W3CDTF">2019-02-17T10:11:46Z</dcterms:created>
  <dcterms:modified xsi:type="dcterms:W3CDTF">2021-09-11T08:20:39Z</dcterms:modified>
</cp:coreProperties>
</file>