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 후 여호와의 말씀이 환상 가운데 아브람에게 임했습니다. “아브람아 두려워하지 마라. 나는 네 방패니 네가 받게 될 상이 아주 클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this, the word of the LORD came to Abram in a vision: "Do not be afraid, Abram. I am your shield, your very great reward."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아브람이 이 모든 것을 여호와께 가져왔고 중간을 쪼개어 그 쪼갠 것을 서로 마주 보게 놓았습니다. 그러나 새는 쪼개지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Abram brought all these to him, cut them in two and arranged the halves opposite each other; the birds, however, he did not cut in half.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솔개들이 그 쪼갠 고기들 위에 내려왔으나 아브람은 그것들을 내쫓았습니다.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birds of prey came down on the carcasses, but Abram drove them away.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해가 질 무렵 아브람이 깊은 잠에 빠져들었습니다. 캄캄해지자 그는 몹시 두려웠습니다.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the sun was setting, Abram fell into a deep sleep, and a thick and dreadful darkness came over him.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여호와께서 그에게 말씀하셨습니다. “너는 분명히 알아라. 네 자손이 다른 나라에서 나그네가 돼 그들을 섬길 것이며 400년 동안 그들은 네 자손을 괴롭힐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LORD said to him, "Know for certain that your descendants will be strangers in a country not their own, and they will be enslaved and mistreated four hundred years.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그러나 내가 네 자손들이 섬기던 그 민족을 반드시 심판할 것이며 그 후 네 자손이 많은 재산을 갖고 나올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will punish the nation they serve as slaves, and afterward they will come out with great possessions.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그러나 너는 복된 노년을 보내다가 평안 속에서 땅에 묻혀 네 조상에게로 돌아갈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You, however, will go to your fathers in peace and be buried at a good old age.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네 자손은 4대 만에 여기로 돌아올 것이다. 이는 아모리 족속의 죄악이 아직 가득 차지 않았기 때문이다.”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fourth generation your descendants will come back here, for the sin of the Amorites has not yet reached its full measure."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해가 지고 어둠이 덮이자 연기 나는 화로와 불붙은 횃불이 그 쪼갠 고기들 사이로 지나갔습니다.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sun had set and darkness had fallen, a smoking firepot with a blazing torch appeared and passed between the pieces.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그날에 여호와께서 아브람과 언약을 맺으시며 말씀하셨습니다. “내가 네 자손에게 이집트 강에서부터 큰 강 유프라테스 강까지 이 땅을 주었다.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that day the LORD made a covenant with Abram and said, "To your descendants I give this land, from the river of Egypt to the great river, the Euphrates --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곧 겐 족속과 그니스 족속과 갓몬 족속과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land of the Kenites, Kenizzites, Kadmonites,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그러자 아브람이 말했습니다. “여호와 하나님이여, 제게 무엇을 주시겠습니까? 제가 자식이 없으니 제 재산의 상속자는 다메섹 사람 엘리에셀이 될 것입니다.”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Abram said, "O Sovereign LORD, what can you give me since I remain childless and the one who will inherit my estate is Eliezer of Damascus?"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헷 족속과 브리스 족속과 르바 족속과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Hittites, Perizzites, Rephaites,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아모리 족속과 가나안 족속과 기르가스 족속과 여부스 족속의 땅이다.”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Amorites, Canaanites, Girgashites and Jebusites."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아브람이 다시 말했습니다. “주께서 제게 자식을 주지 않으셨으니 제 집에서 난 하인이 저의 상속자가 될 것입니다.”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Abram said, "You have given me no children; so a servant in my household will be my heir."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그러자 여호와의 말씀이 그에게 임해 말씀하셨습니다. “그는 네 상속자가 되지 않을 것이다. 오직 네 몸에서 나온 사람이 네 상속자가 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word of the LORD came to him: "This man will not be your heir, but a son coming from your own body will be your heir."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여호와께서 아브람을 밖으로 데리고 나가 말씀하셨습니다. “하늘을 올려다보고 별을 세어 보아라. 과연 셀 수 있겠느냐.” 그리고 여호와께서 말씀하셨습니다. “네 자손도 이와 같이 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took him outside and said, "Look up at the heavens and count the stars -- if indeed you can count them." Then he said to him, "So shall your offspring be."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아브람이 여호와를 믿었습니다. 그래서 여호와께서 아브람의 그런 믿음 때문에 그를 의롭게 여기셨습니다.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Abram believed the LORD, and he credited it to him as righteousness.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그리고 여호와께서 그에게 말씀하셨습니다. “나는 이 땅을 네 것으로 주려고 너를 갈대아의 우르에서 이끌어 낸 여호와다.”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also said to him, "I am the LORD, who brought you out of Ur of the Chaldeans to give you this land to take possession of it."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그러자 아브람이 말했습니다. “주 여호와여, 제가 그 땅을 차지하게 될 것을 어떻게 알 수 있겠습니까?”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Abram said, "O Sovereign LORD, how can I know that I will gain possession of it?"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그때 여호와께서 아브람에게 말씀하셨습니다. '3년 된 암소와 3년 된 암염소와 3년 된 숫양과 산비둘기와 새끼 집비둘기를 내게 가져와라.'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 LORD said to him, "Bring me a heifer, a goat and a ram, each three years old, along with a dove and a young pigeon."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