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아브람의 아내 사래는 아이를 낳지 못했습니다. 그녀에게는 이집트 출신의 여종이 있었는데 그녀의 이름은 하갈이었습니다.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Now Sarai, Abram's wife, had borne him no children. But she had an Egyptian maidservant named Hagar;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여호와의 천사가 하갈에게 말했습니다. “내가 네 자손을 크게 번성케 해 셀 수 없을 만큼 불어나게 할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angel added, "I will so increase your descendants that they will be too numerous to count."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여호와의 천사가 하갈에게 말했습니다. “네가 지금 임신했으니 아들을 낳을 것이다. 그 이름을 이스마엘이라 하여라. 여호와께서 네 고난을 들으셨기 때문이다.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angel of the LORD also said to her: "You are now with child and you will have a son. You shall name him Ishmael, for the LORD has heard of your misery.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그가 들나귀 같은 사람이 돼 모든 사람과 싸울 것이고 모든 사람은 그와 싸울 것이다. 그가 그 모든 형제들과 대적하며 살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will be a wild donkey of a man; his hand will be against everyone and everyone's hand against him, and he will live in hostility toward all his brothers."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하갈은 자기에게 말씀하시는 여호와의 이름을 “주는 나를 보시는 하나님”이라 불렀습니다. “내가 어떻게 여기서 나를 보시는 하나님을 뵐 수 있었단 말인가”라고 말했기 때문입니다.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She gave this name to the LORD who spoke to her: "You are the God who sees me," for she said, "I have now seen the One who sees me."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그래서 그 샘은 브엘라해로이라 불리게 됐습니다. 지금도 그 샘은 가데스와 베렛 사이에 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That is why the well was called Beer Lahai Roi; it is still there, between Kadesh and Bered.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이렇게 해서 하갈은 아브람의 아들을 낳았습니다. 아브람은 하갈이 낳은 아들에게 이스마엘이라는 이름을 지어 주었습니다.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Hagar bore Abram a son, and Abram gave the name Ishmael to the son she had borne.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하갈이 아브람에게 이스마엘을 낳아 주었을 때 아브람은 86세였습니다.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Abram was eighty-six years old when Hagar bore him Ishmael.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사래가 아브람에게 말했습니다. “여호와께서 내가 아이 낳는 것을 막으시니 내 여종과 동침하십시오. 어쩌면 내가 그녀를 통해 아이를 얻을지도 모릅니다.” 아브람이 사래의 말을 들었습니다.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she said to Abram, "The LORD has kept me from having children. Go, sleep with my maidservant; perhaps I can build a family through her." Abram agreed to what Sarai said.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아브람의 아내 사래가 자기 여종인 이집트 여인 하갈을 데려다가 자기 남편 아브람에게 아내로 준 것은 아브람이 가나안 땅에 살기 시작한 지 10년이 지난 무렵입니다.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after Abram had been living in Canaan ten years, Sarai his wife took her Egyptian maidservant Hagar and gave her to her husband to be his wife.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아브람이 하갈과 동침하니 하갈이 임신을 하게 됐습니다. 자기가 임신한 것을 알게 되자 하갈은 자기 여주인을 업신여겼습니다.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slept with Hagar, and she conceived. When she knew she was pregnant, she began to despise her mistress.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그러자 사래가 아브람에게 말했습니다. “내가 당하고 있는 이 고통은 모두 당신 책임입니다. 내가 내 종을 당신 품에 두었건만 이제 그녀가 임신했다고 나를 멸시합니다. 여호와께서 당신과 나 사이에 판단하시기를 바랍니다.”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Sarai said to Abram, "You are responsible for the wrong I am suffering. I put my servant in your arms, and now that she knows she is pregnant, she despises me. May the LORD judge between you and me."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아브람이 말했습니다. “당신의 여종은 당신 손에 달렸으니 당신이 좋을 대로 그녀에게 하시오.” 그러자 사래가 하갈을 학대했습니다. 하갈은 사래 앞에서 도망쳤습니다.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"Your servant is in your hands," Abram said. "Do with her whatever you think best." Then Sarai mistreated Hagar; so she fled from her.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여호와의 천사가 광야의 샘 곁, 곧 술 길에 있는 샘에서 그녀를 만났습니다.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angel of the LORD found Hagar near a spring in the desert; it was the spring that is beside the road to Shur.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여호와의 천사가 말했습니다. “사래의 종 하갈아, 네가 어디에서 왔고 어디로 가느냐?” 그녀가 대답했습니다. “저는 제 주인 사래를 피해 도망치고 있습니다.”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he said, "Hagar, servant of Sarai, where have you come from, and where are you going?" "I'm running away from my mistress Sarai," she answered.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그러자 여호와의 천사가 하갈에게 말했습니다. “네 여주인에게 돌아가서 그녀의 명령에 복종하여라.”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the angel of the LORD told her, "Go back to your mistress and submit to her."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