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아브람이 99세 때 여호와께서 그에게 나타나 말씀하셨습니다. “나는 전능한 하나님이다. 너는 내 앞에서 온 마음으로 순종하며 깨끗하게 행하여라.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Abram was ninety-nine years old, the LORD appeared to him and said, "I am God Almighty; walk before me and be blameless.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나와 너 사이에 그리고 네 뒤에 올 자손 사이에 맺은 내 언약, 곧 너희가 지켜야 할 언약은 이것인데 너희 가운데 모든 남자는 다 할례를 받아야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my covenant with you and your descendants after you, the covenant you are to keep: Every male among you shall be circumcised.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너희는 포피를 베어 할례를 행하여라. 이것이 나와 너희 사이에 맺은 언약의 표시가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undergo circumcision, and it will be the sign of the covenant between me and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집에서 태어난 사람이든, 네 자손이 아닌 이방 사람에게서 돈 주고 산 사람이든 상관없이 대대로 너희 가운데 모든 남자 아이는 태어난 지 8일 만에 할례를 받아야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generations to come every male among you who is eight days old must be circumcised, including those born in your household or bought with money from a foreigner -- those who are not your offspring.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네 집에서 태어난 사람이든, 돈 주고 산 사람이든 다 할례를 받아야 한다. 그렇게 해야 내 언약이 너희 몸에 영원한 언약으로 새겨질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Whether born in your household or bought with your money, they must be circumcised. My covenant in your flesh is to be an everlasting covenant.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할례받지 않은 남자, 곧 그 몸의 포피를 베지 않은 남자는 내 언약을 어긴 것이기 때문에 그 백성들 가운데서 끊어질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uncircumcised male, who has not been circumcised in the flesh, will be cut off from his people; he has broken my covenant."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하나님께서 다시 아브라함에게 말씀하셨습니다. “이제 네 아내 사래에 대해 말한다. 이제는 그녀를 사래라 부르지 마라. 그녀의 이름은 사라가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also said to Abraham, "As for Sarai your wife, you are no longer to call her Sarai; her name will be Sarah.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그녀에게 복을 주어 반드시 그녀를 통해서 네 아들을 낳아 주게 하겠다. 또한 내가 그녀에게 복을 주어 많은 나라들의 어머니가 되게 해 나라의 왕들이 그녀에게서 나오게 하겠다.”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bless her and will surely give you a son by her. I will bless her so that she will be the mother of nations; kings of peoples will come from her."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아브라함은 얼굴을 땅에 대고 엎드린 채 웃으며 속으로 말했습니다. '100살이나 먹은 사람이 과연 아들을 낳을까? 사라가 90살인데 아이를 가질 수 있을까?'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fell facedown; he laughed and said to himself, "Will a son be born to a man a hundred years old? Will Sarah bear a child at the age of ninety?"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아브라함은 하나님께 말씀드렸습니다. “이스마엘이나 하나님 앞에서 복을 누리며 살기를 바랍니다.”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Abraham said to God, "If only Ishmael might live under your blessing!"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그러자 하나님께서 말씀하셨습니다. “아니다. 네 아내 사라가 네 아들을 낳을 것이고 너는 그 이름을 이삭이라고 할 것이다. 내가 그와 내 언약을 세우고 그 뒤에 올 자손을 위해 영원한 언약을 세울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said, "Yes, but your wife Sarah will bear you a son, and you will call him Isaac. I will establish my covenant with him as an everlasting covenant for his descendants after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나와 너 사이에 언약을 맺을 것이다. 그리고 내가 너를 심히 크게 번성하게 하겠다.”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confirm my covenant between me and you and will greatly increase your numbers."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그리고 이스마엘에 관해서는 내가 네 말을 들었으니 내가 반드시 그에게 복을 주어 자식을 많이 낳고 심히 크게 번성하게 하겠다. 그가 12명의 지도자를 낳을 것이며 내가 그에게 큰 나라를 이루게 하겠다.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 for Ishmael, I have heard you: I will surely bless him; I will make him fruitful and will greatly increase his numbers. He will be the father of twelve rulers, and I will make him into a great nation.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내 언약은 내년 이맘때쯤 사라가 네게 낳아 줄 이삭과 세우겠다.”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my covenant I will establish with Isaac, whom Sarah will bear to you by this time next year."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하나님께서 아브라함과 말씀하기를 마치셨습니다. 그리고 그를 떠나 올라가셨습니다.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had finished speaking with Abraham, God went up from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아브라함은 그의 아들 이스마엘과 그의 집에서 태어난 사람이든지, 돈 주고 산 사람이든지 그 집안의 모든 남자들을 데려다가 하나님께서 말씀하신 대로 바로 그날 할례를 베풀었습니다.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very day Abraham took his son Ishmael and all those born in his household or bought with his money, every male in his household, and circumcised them, as God told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할례를 받을 때 아브라함의 나이는 99세였습니다.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was ninety-nine years old when he was circumcised,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그리고 할례를 받을 때 그의 아들 이스마엘의 나이는 13세였습니다.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his son Ishmael was thirteen;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바로 그날에 아브라함과 그의 아들 이스마엘이 할례를 받았습니다.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and his son Ishmael were both circumcised on that same day.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그리고 아브라함 집안의 모든 남자, 곧 그 집에서 태어난 사람이든지, 이방 사람에게서 돈으로 산 사람이든지 상관없이 다 그와 함께 할례를 받았습니다.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every male in Abraham's household, including those born in his household or bought from a foreigner, was circumcised with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그러자 아브람이 얼굴을 땅에 대고 엎드렸습니다. 하나님께서 그에게 말씀하셨습니다.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Abram fell facedown, and God said to him,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“보아라. 내가 이제 너와 언약을 세우니 너는 수많은 나라들의 조상이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me, this is my covenant with you: You will be the father of many nations.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이제 더 이상 네 이름이 아브람이라 불리지 않을 것이다. 네 이름은 아브라함이라 불릴 것이다. 내가 너를 많은 나라들의 조상으로 삼았기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longer will you be called Abram; your name will be Abraham, for I have made you a father of many nations.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너를 크게 번성케 하겠다. 내가 너로 말미암아 나라들을 세울 것이며 왕들이 너로부터 나올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you very fruitful; I will make nations of you, and kings will come from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내 언약을 나와 너 사이에 그리고 네 뒤에 올 자손 사이에 세워 영원한 언약으로 삼고 네 하나님 그리고 네 자손의 하나님이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establish my covenant as an everlasting covenant between me and you and your descendants after you for the generations to come, to be your God and the God of your descendants after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네가 지금 나그네로 있는 이 가나안 온 땅을 내가 너와 네 자손에게 주어 영원한 소유물이 되게 하고 나는 그들의 하나님이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land of Canaan, where you are now an alien, I will give as an everlasting possession to you and your descendants after you; and I will be their God."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하나님께서 아브라함에게 말씀하셨습니다. “그러므로 너와 네 뒤에 올 네 자손은 내 언약을 지켜야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said to Abraham, "As for you, you must keep my covenant, you and your descendants after you for the generations to come.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