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마므레의 큰 나무들 근처에서 아브라함에게 나타나셨습니다. 그때 아브라함은 한낮의 열기 속에서 장막 입구에 앉아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appeared to Abraham near the great trees of Mamre while he was sitting at the entrance to his tent in the heat of the day.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그러자 여호와께서 말씀하셨습니다. “내가 내년 이맘때쯤 반드시 네게 돌아오겠다. 그때 네 아내 사라에게 아들이 있을 것이다.” 사라는 아브라함의 뒤에 있는 장막 입구에서 듣고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"I will surely return to you about this time next year, and Sarah your wife will have a son." Now Sarah was listening at the entrance to the tent, which was behind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아브라함과 사라는 이미 나이가 많아 늙었고 사라는 아이를 낳을 수 있는 시기가 지난 상태였습니다.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and Sarah were already old and well advanced in years, and Sarah was past the age of childbearing.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그래서 사라는 속으로 웃으면서 말했습니다. “내가 이렇게 늙어서 기력이 없고 내 주인도 늙었는데 내게 과연 그런 기쁜 일이 있겠는가?”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Sarah laughed to herself as she thought, "After I am worn out and my master is old, will I now have this pleasure?"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그러자 여호와께서 아브라함에게 말씀하셨습니다. “사라는 왜 웃으며 ‘내가 이렇게 늙었는데 정말 아이를 낳을 수 있겠는가?’라고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Abraham, "Why did Sarah laugh and say, `Will I really have a child, now that I am old?'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 어려워서 못할 일이 있겠느냐? 내가 내년 이맘때쯤, 곧 정해진 때에 네게 돌아올 것이며 사라에게 아들이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anything too hard for the LORD? I will return to you at the appointed time next year and Sarah will have a son."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사라는 두려워서 거짓말을 했습니다. “저는 웃지 않았습니다.” 그러자 여호와께서 말씀하셨습니다. “아니다. 네가 웃었다.”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Sarah was afraid, so she lied and said, "I did not laugh." But he said, "Yes, you did laugh."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그리고 그 사람들은 거기에서 일어나 소돔 쪽을 바라보았습니다. 아브라함은 그들을 전송하려고 그들과 함께 걸어갔습니다.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men got up to leave, they looked down toward Sodom, and Abraham walked along with them to see them on their way.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그때 여호와께서 말씀하셨습니다. “내가 지금 하려는 일을 아브라함에게 숨기겠는가?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"Shall I hide from Abraham what I am about to do?</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아브라함은 분명히 크고 강한 민족이 될 것이며 땅의 모든 나라들이 그를 통해 복을 받게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will surely become a great and powerful nation, and all nations on earth will be blessed through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아브라함을 선택한 것은 아브라함이 그의 자녀와 그의 집안 자손들에게 명해 여호와의 길을 지켜 의와 공의를 실천하게 하기 위한 것이다. 그리하여 나 여호와가 아브라함에게 말한 것을 그를 위해 다 이루고자 하는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have chosen him, so that he will direct his children and his household after him to keep the way of the LORD by doing what is right and just, so that the LORD will bring about for Abraham what he has promised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아브라함이 눈을 들어보니 세 사람이 맞은편에 서 있었습니다. 아브라함은 그들을 보자마자 맞이하러 얼른 장막에서 뛰어나갔습니다. 그리고 땅에 엎드려 절했습니다.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looked up and saw three men standing nearby. When he saw them, he hurried from the entrance of his tent to meet them and bowed low to the ground.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말씀하셨습니다. “소돔과 고모라에 대한 부르짖음이 크고 그 죄악이 심히 무겁다.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"The outcry against Sodom and Gomorrah is so great and their sin so grievous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내려가서 그들이 한 짓이 내게 들린 부르짖음과 같은지 그렇지 않은지 살펴보고 알고자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 will go down and see if what they have done is as bad as the outcry that has reached me. If not, I will know."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사람들이 그곳을 떠나 소돔을 향해 갔습니다. 그러나 아브라함은 여호와 앞에 그대로 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turned away and went toward Sodom, but Abraham remained standing before the LORD.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아브라함이 다가서면서 말했습니다. “주께서는 의인을 악인과 함께 쓸어 버리시렵니까?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Abraham approached him and said: "Will you sweep away the righteous with the wicked?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만약 그 성에 의인 50명이 있다면 어떻게 하시겠습니까? 그 성에 의인 50명이 있는데도 그곳을 용서하지 않고 정말 쓸어 버리시겠습니까?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if there are fifty righteous people in the city? Will you really sweep it away and not spare the place for the sake of the fifty righteous people in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의인을 악인과 같이 죽이고 의인을 악인처럼 대하시는 것은 주께는 있을 수 없는 일입니다. 온 세상을 심판하시는 분인 주께서 공정하게 판단하셔야 하지 않겠습니까?”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Far be it from you to do such a thing -- to kill the righteous with the wicked, treating the righteous and the wicked alike. Far be it from you! Will not the Judge of all the earth do right?"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여호와께서 말씀하셨습니다. “내가 소돔 성에서 의인 50명을 찾으면 그들을 위해 그 온 땅을 용서할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"If I find fifty righteous people in the city of Sodom, I will spare the whole place for their sake."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아브라함이 대답했습니다. “제가 비록 먼지와 재 같은 존재에 불과하지만 내 주께 감히 말씀드리겠습니다.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Abraham spoke up again: "Now that I have been so bold as to speak to the Lord, though I am nothing but dust and ashes,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만약 의인 50명에서 다섯 사람이 모자란다면 어떻게 하시겠습니까? 그 다섯 사람 때문에 그 성 전체를 멸망시키시겠습니까?” 여호와께서 말씀하셨습니다. “만약 거기에서 45명을 찾으면 내가 멸망시키지 않겠다.”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if the number of the righteous is five less than fifty? Will you destroy the whole city because of five people?" "If I find forty-five there," he said, "I will not destroy it."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아브라함이 다시 말했습니다. “만약 거기에서 40명만 찾으신다면 어떻게 하시겠습니까?” 여호와께서 말씀하셨습니다. '40명을 위해 내가 그렇게 하지 않겠다.'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again he spoke to him, "What if only forty are found there?" He said, "For the sake of forty, I will not do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아브라함이 말했습니다. “내 주여, 제가 주의 은총을 입었다면 주의 종을 그냥 지나치지 마십시오.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"If I have found favor in your eyes, my lord, do not pass your servant by.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아브라함이 말했습니다. “내 주여, 노여워하지 마십시오. 제가 말씀드리고자 합니다. 만약 거기에서 30명만 찾으시면 어떻게 하시겠습니까?” 여호와께서 대답하셨습니다. '30명을 찾으면 내가 그렇게 하지 않겠다.'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"May the Lord not be angry, but let me speak. What if only thirty can be found there?" He answered, "I will not do it if I find thirty there."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아브라함이 말했습니다. “제가 감히 주께 말씀드리고자 합니다. 만약 20명만 찾으시면 어떻게 하시겠습니까?” 여호와께서 말씀하셨습니다. “내가 그 20명을 위해 멸망시키지 않겠다.”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said, "Now that I have been so bold as to speak to the Lord, what if only twenty can be found there?" He said, "For the sake of twenty, I will not destroy it."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아브라함이 말했습니다. “내 주여, 노여워하지 마십시오. 제가 마지막으로 한 번만 더 말씀드리겠습니다. 만약 거기에서 10명만 찾으시면 어떻게 하시겠습니까?” 여호와께서 대답하셨습니다. “내가 그 10명을 위해 멸망시키지 않겠다.”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"May the Lord not be angry, but let me speak just once more. What if only ten can be found there?" He answered, "For the sake of ten, I will not destroy it."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여호와께서 아브라함에게 말씀하시기를 마치시고 즉시 떠나셨습니다. 그리고 아브라함도 자기 집으로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had finished speaking with Abraham, he left, and Abraham returned home.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물을 갖다 드릴 테니 발들을 씻으시고 이 나무 아래에서 쉬십시오.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a little water be brought, and then you may all wash your feet and rest under this tree.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빵을 조금 갖다 드릴 테니 기운을 차리신 후에 갈 길을 가십시오. 여러분께서 종에게로 오셨기 때문입니다.” 그들이 대답했습니다. “그리하여라. 네 말대로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me get you something to eat, so you can be refreshed and then go on your way -- now that you have come to your servant." "Very well," they answered, "do as you say."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아브라함은 서둘러 장막 안에 있던 사라에게 가서 말했습니다. “얼른 고운 밀가루 3 스아를 가져다가 반죽해 빵을 만드시오.”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Abraham hurried into the tent to Sarah. "Quick," he said, "get three seahs of fine flour and knead it and bake some bread."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아브라함이 가축들이 있는 데로 달려가서 가장 살지고 좋은 송아지 한 마리를 골라 하인에게 주니 하인이 서둘러 요리를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ran to the herd and selected a choice, tender calf and gave it to a servant, who hurried to prepare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아브라함이 버터와 우유와 하인이 요리한 송아지 요리를 그들에게 주었습니다. 그들이 먹는 동안 아브라함은 그들 가까이에 있는 나무 아래 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brought some curds and milk and the calf that had been prepared, and set these before them. While they ate, he stood near them under a tree.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아브라함에게 물었습니다. “네 아내 사라는 어디 있느냐?” 아브라함이 대답했습니다. “지금 장막 안에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is your wife Sarah?" they asked him. "There, in the tent," he said.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