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저녁때 두 천사가 소돔에 도착했습니다. 롯이 성문에 앉아 있다가 그들을 보자마자 얼른 일어나 맞이하고 땅에 엎드려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angels arrived at Sodom in the evening, and Lot was sitting in the gateway of the city. When he saw them, he got up to meet them and bowed down with his face to the ground.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안에 있던 그 두 사람이 손을 내밀어 롯을 집 안으로 끌어들이고는 문을 닫아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inside reached out and pulled Lot back into the house and shut the door.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그 집 입구에 있던 늙은이나 젊은이 할 것 없이 눈을 멀게 하니 그들이 입구를 찾을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struck the men who were at the door of the house, young and old, with blindness so that they could not find the door.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사람들이 롯에게 말했습니다. “여기 이 성에 사위나 네 아들들이나 네 딸이나 네게 속한 다른 사람들이 또 없느냐? 그들을 모두 이곳에서 내보내거라.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men said to Lot, "Do you have anyone else here -- sons-in-law, sons or daughters, or anyone else in the city who belongs to you? Get them out of 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우리가 이곳을 멸망시키려고 한다. 이들의 죄로 인해 여호와께 부르짖음이 크므로 여호와께서 이곳을 멸망시키기 위해 우리를 보내셨다.”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we are going to destroy this place. The outcry to the LORD against its people is so great that he has sent us to destroy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롯이 밖으로 나가 자기 딸들과 결혼할 사위들에게 말했습니다. “어서 서둘러 이곳을 떠나야 하네. 여호와께서 이 성을 멸망시키려고 하신다네.” 그러나 그의 사위들은 그 말을 우습게 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Lot went out and spoke to his sons-in-law, who were pledged to marry his daughters. He said, "Hurry and get out of this place, because the LORD is about to destroy the city!" But his sons-in-law thought he was joking.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동틀 무렵 천사들이 롯을 재촉하며 말했습니다. “서둘러라. 여기 있는 네 아내와 네 두 딸을 데리고 가거라. 그렇지 않으면 이 성에 심판의 벌이 내릴 때 너희도 멸망할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coming of dawn, the angels urged Lot, saying, "Hurry! Take your wife and your two daughters who are here, or you will be swept away when the city is punished."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롯이 꾸물거리자 그 사람들은 롯과 그의 아내와 그의 두 딸의 손을 잡아끌어서 성 바깥으로 데리고 나왔습니다. 여호와께서 롯에게 자비를 베푸신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hesitated, the men grasped his hand and the hands of his wife and of his two daughters and led them safely out of the city, for the LORD was merciful to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롯의 가족들을 이끌어 내자마자 그 두 사람 가운데 한 사람이 말했습니다. “너는 목숨을 건지기 위해 도망가거라. 뒤를 돌아보지 마라. 평원에 멈춰 서지 말고 산으로 도망가거라. 그렇지 않으면 너희도 다 멸망하게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they had brought them out, one of them said, "Flee for your lives! Don't look back, and don't stop anywhere in the plain! Flee to the mountains or you will be swept away!"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롯이 그들에게 말했습니다. “내 주여, 제발 그렇게 하지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Lot said to them, "No, my lords, please!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주의 종이 주께 은총을 입었고 주께서 제게 큰 자비를 베풀어 제 목숨을 살려 주셨지만 저는 저 산까지 도망갈 수 없습니다. 저 산에 이르기도 전에 이 재앙이 미쳐서 제가 죽을지도 모릅니다.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has found favor in your eyes, and you have shown great kindness to me in sparing my life. But I can't flee to the mountains; this disaster will overtake me, and I'll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롯이 말했습니다. “내 주여, 가던 길을 멈추고 주의 종의 집에 들어와 발을 씻고 주무신 후에 아침 일찍 가시던 길을 가십시오.” 그들이 말했습니다. “아니다. 우리는 거리에서 밤을 지낼 생각이다.”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lords," he said, "please turn aside to your servant's house. You can wash your feet and spend the night and then go on your way early in the morning." "No," they answered, "we will spend the night in the square."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보십시오. 저기 있는 성이 도망치기에도 가깝고 작은 마을이니 제가 그곳으로 도망치게 해 주십시오. 그러면 제 목숨이 보존될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here is a town near enough to run to, and it is small. Let me flee to it -- it is very small, isn't it? Then my life will be spared."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롯에게 말했습니다. “보아라. 내가 이 일에도 네 부탁을 들어주겠노라. 네가 말한 그 성을 내가 뒤엎지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him, "Very well, I will grant this request too; I will not overthrow the town you speak of.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서둘러서 그곳으로 도망가거라. 네가 거기에 도착하기 전까지는 내가 아무것도 하지 않겠다.” 그리하여 이 마을은 소알이라고 불리게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flee there quickly, because I cannot do anything until you reach it." (That is why the town was called Zoar.)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해가 지평선 위로 솟아올랐을 때 롯은 소알에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time Lot reached Zoar, the sun had risen over the land.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여호와께서 바로 하늘로부터, 곧 여호와께로부터 소돔과 고모라 위에 유황과 불을 비처럼 쏟아 부으셨습니다.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rained down burning sulfur on Sodom and Gomorrah -- from the LORD out of the heavens.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그 성들과 온 들판과 그 성에 사는 모든 사람들과 그 땅의 모든 식물들을 다 뒤엎어 버리셨습니다.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he overthrew those cities and the entire plain, including all those living in the cities -- and also the vegetation in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그때 롯의 아내는 뒤를 돌아보아 소금 기둥이 되고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Lot's wife looked back, and she became a pillar of salt.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아브라함은 다음날 아침 일찍 일어나 그가 여호와 앞에 섰던 곳으로 가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got up and returned to the place where he had stood before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그는 소돔과 고모라와 그 들판의 온 땅을 내려다보았습니다. 그가 보니 그 땅의 연기가 화로에서 피어나는 연기처럼 솟아오르고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down toward Sodom and Gomorrah, toward all the land of the plain, and he saw dense smoke rising from the land, like smoke from a furnace.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하나님께서는 들판의 성들을 멸망시키실 때 아브라함을 기억하셨습니다. 그래서 롯이 살던 성들을 뒤엎으실 때 그 뒤엎으심 가운데서 롯을 구해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God destroyed the cities of the plain, he remembered Abraham, and he brought Lot out of the catastrophe that overthrew the cities where Lot had lived.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롯이 그들에게 간곡히 권하자 그들은 돌이켜 롯의 집으로 갔습니다. 롯이 그들을 위해 식사를 준비하고 누룩 없는 빵을 구워 주니 그들이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insisted so strongly that they did go with him and entered his house. He prepared a meal for them, baking bread without yeast, and they ate.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롯과 그의 두 딸은 소알에서 사는 것이 무서워 소알을 떠나 산에서 살았습니다. 그와 두 딸은 동굴에서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 and his two daughters left Zoar and settled in the mountains, for he was afraid to stay in Zoar. He and his two daughters lived in a cave.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큰딸이 작은딸에게 말했습니다. “우리 아버지는 늙으셨는데 이 땅에는 세상의 관습을 따라 우리와 결혼할 사람이 없구나.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older daughter said to the younger, "Our father is old, and there is no man around here to lie with us, as is the custom all over the earth.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자, 우리가 아버지에게 술을 마시게 하고 아버지와 동침해 우리 아버지의 자손을 보존하자.”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Let's get our father to drink wine and then lie with him and preserve our family line through our father."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그날 밤 그들은 자기 아버지에게 술을 마시게 하고 큰딸이 들어가 그녀의 아버지와 함께 자리에 누웠습니다. 그러나 롯은 그녀가 눕고 일어나는 것을 알지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they got their father to drink wine, and the older daughter went in and lay with him. He was not aware of it when she lay down or when she got up.</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다음날 큰딸이 작은딸에게 말했습니다. “어젯밤에는 내가 아버지와 함께 누웠으니 오늘 밤에도 우리가 아버지에게 술을 마시게 하자. 그리고 네가 들어가 아버지와 동침해 우리 아버지의 자손을 보존하도록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older daughter said to the younger, "Last night I lay with my father. Let's get him to drink wine again tonight, and you go in and lie with him so we can preserve our family line through our father."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그리하여 그들은 그날 밤도 역시 자기 아버지에게 술을 마시게 하고 작은딸이 들어가 그녀의 아버지와 함께 자리에 누웠습니다. 그러나 그는 그녀가 눕고 일어나는 것을 알지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got their father to drink wine that night also, and the younger daughter went and lay with him. Again he was not aware of it when she lay down or when she got up.</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롯의 딸들이 그 아버지로 인해 임신하게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both of Lot's daughters became pregnant by their father.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큰딸은 아들을 낳고 이름을 모압이라고 지었습니다. 그리하여 그는 오늘날 모압 족속의 조상이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older daughter had a son, and she named him Moab; he is the father of the Moabites of today.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작은딸도 아들을 낳고 이름을 벤암미라고 지었습니다. 그리하여 그는 오늘날 암몬 족속의 조상이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younger daughter also had a son, and she named him Ben-Ammi; he is the father of the Ammonites of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잠자리에 들기 전에 그 성의 사람들, 곧 소돔 사람들이 젊은이로부터 늙은이에 이르기까지 사방에서 몰려 나와 그 집을 에워쌌습니다.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they had gone to bed, all the men from every part of the city of Sodom -- both young and old -- surrounded the house.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롯에게 외쳤습니다. “이 저녁에 너를 찾아온 사람들이 어디 있느냐? 그들을 우리에게로 끌어내라. 우리가 그들을 욕보여야겠다.”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to Lot, "Where are the men who came to you tonight? Bring them out to us so that we can have sex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롯이 그들을 만나러 밖으로 나갔습니다. 그리고 등 뒤로 문을 닫고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 went outside to meet them and shut the door behind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이렇게 말했습니다. “내 형제들이여, 이런 악한 일을 하지 마시오.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"No, my friends. Don't do this wicked 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보시오. 내게 아직 남자를 알지 못하는 두 딸이 있소. 내가 두 딸들을 내보낼 테니 그녀들에게 여러분들 좋은 대로 하시오. 그러나 이 사람들은 내 집에 들어온 사람들이니 이 사람들에게는 어떤 일도 하지 마시오.”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I have two daughters who have never slept with a man. Let me bring them out to you, and you can do what you like with them. But don't do anything to these men, for they have come under the protection of my roof."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“저리 비켜라” 하고 외치며 다시 말했습니다. “이놈이 나그네로 지내다 여기 와서 사는 주제에 우리를 다스리고자 하는구나. 이제 우리가 저들보다 너를 더 혼내 주어야겠다.” 그들은 롯을 밀치고 문을 부수려고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out of our way," they replied. And they said, "This fellow came here as an alien, and now he wants to play the judge! We'll treat you worse than them." They kept bringing pressure on Lot and moved forward to break down the door.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