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그리하여 하늘과 땅과 그 안의 모든 것이 완성됐습니다.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the heavens and the earth were completed in all their vast array.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강 하나가 에덴으로부터 나와서 동산을 적시고 거기로부터 갈라져 네 줄기 강의 원류가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river watering the garden flowed from Eden; from there it was separated into four headwaters.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첫째 강의 이름은 비손인데 이 강은 금이 있는 하윌라 온 땅을 굽이쳐 흘렀습니다.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first is the Pishon; it winds through the entire land of Havilah, where there is gold.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땅의 금은 질이 좋고 베델리엄과 호마노도 거기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gold of that land is good; aromatic resin and onyx are also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두 번째 강의 이름은 기혼인데 에티오피아 온 땅을 굽이쳐 흘렀습니다.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second river is the Gihon; it winds through the entire land of Cush.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세 번째 강의 이름은 티그리스인데 앗시리아 동쪽을 끼고 흐르고 넷째 강은 유프라테스입니다.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third river is the Tigris; it runs along the east side of Asshur. And the fourth river is the Euphrates.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 하나님께서 그 사람을 데려다가 에덴 동산에 두셔서 동산을 일구고 지키게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took the man and put him in the Garden of Eden to work it and take care of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 하나님께서 아담에게 명령해 말씀하셨습니다. “너는 이 동산의 각종 나무의 열매를 마음대로 먹을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commanded the man, "You are free to eat from any tree in the garden;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선과 악을 알게 하는 나무의 열매는 먹지 마라. 그것을 먹는 날에는 네가 반드시 죽을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from the tree of the knowledge of good and evil, for when you eat of it you will surely die."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 하나님께서 말씀하셨습니다. “사람이 혼자 있는 것이 좋지 않으니 내가 그에게 알맞은 돕는 사람을 만들어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said, "It is not good for the man to be alone. I will make a helper suitable for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그래서 여호와 하나님께서 흙으로 온갖 들짐승들과 공중의 온갖 새들을 다 빚으시고 그것들을 아담에게로 데려오셔서 그가 어떻게 이름을 짓는지 보셨습니다. 아담이 각 생물을 무엇이라 부르든지 그것이 그의 이름이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God had formed out of the ground all the beasts of the field and all the birds of the air. He brought them to the man to see what he would name them; and whatever the man called each living creature, that was its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하나님께서는 그 하시던 일을 일곱째 날에 다 마치셨습니다. 그리고 그 하시던 모든 일을 마치고 일곱째 날에 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seventh day God had finished the work he had been doing; so on the seventh day he rested from all his work.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아담이 모든 가축과 공중의 새와 모든 들짐승에게 이름을 지어 주었습니다. 그러나 아담은 자기에게 알맞은 돕는 사람을 찾을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gave names to all the livestock, the birds of the air and all the beasts of the field. But for Adam no suitable helper was found.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 하나님께서 아담을 깊은 잠에 빠지게 하시니 그가 잠들었습니다. 하나님께서 그의 갈비뼈 하나를 취하시고 살로 대신 채우셨습니다.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caused the man to fall into a deep sleep; and while he was sleeping, he took one of the man's ribs and closed up the place with flesh.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 하나님께서 아담에게서 취하신 갈비뼈로 여자를 지으시고 그녀를 아담에게 데려오셨습니다.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made a woman from the rib he had taken out of the man, and he brought her to the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아담이 말했습니다. “드디어 내 뼈 가운데 뼈요 내 살 가운데 살이 나타났구나. 이가 남자에게서 취해졌으니 여자라고 불릴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"This is now bone of my bones and flesh of my flesh; she shall be called `woman,' for she was taken out of man."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남자가 자기 아버지와 어머니를 떠나 그 아내와 결합해 한 몸을 이루게 되는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a man will leave his father and mother and be united to his wife, and they will become one flesh.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아담과 그의 아내가 둘 다 벌거벗었지만 서로 부끄러워하지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and his wife were both naked, and they felt no shame.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하나님께서 일곱째 날을 복 주시고 거룩하게 하셨습니다. 하나님께서 창조하시고 만드시던 모든 일을 마치시고 이날에 쉬셨기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blessed the seventh day and made it holy, because on it he rested from all the work of creating that he had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하늘과 땅이 창조됐을 때 여호와 하나님께서 땅과 하늘을 만드시던 날의 기록이 이렇습니다.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the heavens and the earth when they were created. When the LORD God made the earth and the heavens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 하나님께서 아직 땅에 비를 내리지 않으셨고 땅을 일굴 사람도 없었으므로 들에는 온갖 풀이 아직 없었고 땅에는 풀조차 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shrub of the field had yet appeared on the earth and no plant of the field had yet sprung up, for the LORD God had not sent rain on the earth and there was no man to work the ground,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대신 안개가 땅에서 솟아나와 온 땅을 적셨습니다.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streams came up from the earth and watered the whole surface of the ground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 하나님께서 땅에서 취하신 흙으로 사람을 빚으시고 그 코에 생기를 불어넣으시자 사람이 생명체가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formed the man from the dust of the ground and breathed into his nostrils the breath of life, and the man became a living being.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 하나님께서 동쪽의 에덴에 동산을 만드시고 손수 빚으신 그 사람을 거기에 두셨습니다.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God had planted a garden in the east, in Eden; and there he put the man he had formed.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그리고 여호와 하나님께서는 보기에도 아름답고 먹기에도 좋은 온갖 나무가 땅에서 자라게 하셨습니다. 동산 한가운데는 생명나무가 있었고 선악을 알게 하는 나무도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made all kinds of trees grow out of the ground -- trees that were pleasing to the eye and good for food. In the middle of the garden were the tree of life and the tree of the knowledge of good and evil.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