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아브라함이 거기에서 네게브로 이동해 가데스와 술 사이에 거주했습니다. 그리고 다시 그랄로 가서 잠시 머물러 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Abraham moved on from there into the region of the Negev and lived between Kadesh and Shur. For a while he stayed in Gerar,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그리고 아비멜렉은 다시 아브라함에게 말했습니다. “도대체 무슨 까닭으로 이런 짓을 했느냐?”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Abimelech asked Abraham, "What was your reason for doing this?"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아브라함이 말했습니다. “저는‘이곳은 분명 하나님을 경외하지 않으니 사람들이 내 아내 때문에 나를 죽일 것이다’라고 생각했습니다.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Abraham replied, "I said to myself, `There is surely no fear of God in this place, and they will kill me because of my wife.'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그리고 사실 그녀는 제 여동생입니다. 제 어머니의 딸은 아니지만 제 아버지의 딸인데 제 아내가 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Besides, she really is my sister, the daughter of my father though not of my mother; and she became my wife.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하나님께서 저를 제 아버지 집에서 떠나보내실 때 제가 그녀에게 말하기를 ‘당신이 내게 베풀어 줄 호의는 이것이오. 우리가 어디를 가든지 당신은 “그는 내 오빠”라고 해 주시오’라고 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God had me wander from my father's household, I said to her, This is how you can show your love to me Everywhere we go, say of me "He is my brother."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아비멜렉이 아브라함에게 양과 소와 남종들과 여종들을 주고 그의 아내 사라도 그에게 돌려주며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Abimelech brought sheep and cattle and male and female slaves and gave them to Abraham, and he returned Sarah his wife to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말했습니다. “보아라. 내 땅이 네 앞에 있으니 네가 살고 싶은 데 가서 살도록 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Abimelech said, "My land is before you; live wherever you like."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그리고 아비멜렉은 사라에게 말했습니다. “내가 네 오빠에게 은 1,000개를 준다. 이것이 너와 함께한 모든 사람들 앞에서 네가 당한 일에 대한 보상이 될 것이다. 이 모든 일에서 네가 잘못이 없다는 것을 모두가 알게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Sarah he said, "I am giving your brother a thousand shekels of silver. This is to cover the offense against you before all who are with you; you are completely vindicated."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아브라함이 하나님께 기도했더니 하나님께서 아비멜렉과 그의 아내와 그의 여종들을 고치셨습니다. 그래서 그들이 아이를 가질 수 있게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Abraham prayed to God, and God healed Abimelech, his wife and his slave girls so they could have children again,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아브라함의 아내 사라 때문에 아비멜렉 집안의 모든 태를 그동안 닫으셨던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had closed up every womb in Abimelech's household because of Abraham's wife Sarah.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아브라함은 자기 아내 사라에 대해서 “그녀는 내 여동생”이라고 말했습니다. 그러자 그랄 왕 아비멜렉이 사람을 보내 사라를 데려갔습니다.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there Abraham said of his wife Sarah, "She is my sister." Then Abimelech king of Gerar sent for Sarah and took 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그날 밤 하나님께서 아비멜렉의 꿈속에 나타나 말씀하셨습니다. “너는 이제 네가 데려온 그 여자 때문에 죽게 될 것이다. 그녀는 남편이 있는 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God came to Abimelech in a dream one night and said to him, "You are as good as dead because of the woman you have taken; she is a married woman."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아비멜렉은 아직 그녀를 가까이하지 않았으므로 그가 말했습니다. “내 주여, 주께서는 죄 없는 백성도 멸하시려 하십니까?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Abimelech had not gone near her, so he said, "Lord, will you destroy an innocent nation?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그가 제게 ‘그녀는 내 여동생’이라고 했고 그 여자도 역시 ‘그는 내 오빠’라고 하지 않았습니까? 저는 온전한 마음과 깨끗한 손으로 이 일을 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Did he not say to me, 'She is my sister,' and didn't she also say, 'He is my brother?' I have done this with a clear conscience and clean hands."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하나님께서 꿈속에서 또 그에게 말씀하셨습니다. “나도 역시 네가 온전한 마음으로 이 일을 했다는 것을 안다. 네가 내게 죄짓지 않게 내가 너를 막은 것이다. 그 때문에 내가 너로 하여금 그녀를 건드리지 못하게 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God said to him in the dream, "Yes, I know you did this with a clear conscience, and so I have kept you from sinning against me. That is why I did not let you touch 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이제 그 사람의 아내를 돌려주어라. 그는 예언자니 그가 너를 위해 기도해 주면 네가 살 것이다. 그러나 만약 네가 그녀를 돌려주지 않으면 너와 네게 속한 사람이 다 죽게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return the man's wife, for he is a prophet, and he will pray for you and you will live. But if you do not return her, you may be sure that you and all yours will die."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다음날 아침 일찍 아비멜렉은 자기 신하들을 모두 소집해 그들에게 이 모든 일들을 다 말해 주었습니다. 그들은 매우 두려워했습니다.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Early the next morning Abimelech summoned all his officials, and when he told them all that had happened, they were very much afraid.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그리고 아비멜렉이 아브라함을 불러 말했습니다. “네가 우리에게 어찌 이럴 수 있느냐? 내가 무슨 잘못을 했기에 네가 나와 내 왕국에 이렇게 엄청난 죄를 불러들였느냐? 너는 내게 해서는 안 될 짓을 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Abimelech called Abraham in and said, "What have you done to us? How have I wronged you that you have brought such great guilt upon me and my kingdom? You have done things to me that should not be done."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