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말씀하신 대로 사라를 돌아보셨고 여호와께서 말씀하신 그대로 사라에게 이뤄 주셔서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LORD was gracious to Sarah as he had said, and the LORD did for Sarah what he had promised.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사라가 아브라함에게 말했습니다. “저 여종과 그 아들을 내쫓아 버리세요. 저 여종의 아들은 결코 제 아들 이삭과 함께 상속을 받을 수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she said to Abraham, "Get rid of that slave woman and her son, for that slave woman's son will never share in the inheritance with my son Isaac."</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아브라함은 그 아들도 자기 아들이기 때문에 무척 괴로웠습니다.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matter distressed Abraham greatly because it concerned his son.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하나님께서 아브라함에게 말씀하셨습니다. “그 아이와 네 여종에 대해 괴로워하지 마라. 사라가 네게 뭐라고 하든 그 말을 들어라. 이삭을 통해 난 사람이라야 네 자손이라고 불려질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said to him, "Do not be so distressed about the boy and your maidservant. Listen to whatever Sarah tells you, because it is through Isaac that your offspring will be reckoned.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내가 네 여종의 아들도 한 나라를 이루게 하겠다. 그 또한 네 자손이기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the son of the maidservant into a nation also, because he is your offspring."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다음날 아침 일찍 아브라함은 음식과 물이 담긴 가죽 부대를 가져다 하갈의 어깨에 메어 주고 아이와 함께 떠나보냈습니다. 그녀는 길을 떠나 브엘세바 광야에서 방황했습니다.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the next morning Abraham took some food and a skin of water and gave them to Hagar. He set them on her shoulders and then sent her off with the boy. She went on her way and wandered in the desert of Beersheba.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가죽 부대의 물이 다 떨어지자 하갈은 아이를 덤불 아래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water in the skin was gone, she put the boy under one of the bushes.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화살이 날아갈 거리만큼 떨어진 곳에 가서 마주 보고 주저앉았습니다. 그녀는 “이 아이가 죽는 것을 차마 지켜볼 수가 없구나”라고 말하며 아이를 마주 보고 앉아 큰 소리로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 went off and sat down nearby, about a bowshot away, for she thought, "I cannot watch the boy die." And as she sat there nearby, she began to sob.</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하나님께서 그 아이가 우는 소리를 들으셨습니다. 하나님의 천사가 하늘에서 하갈을 불러 말했습니다. “하갈아, 네게 무슨 일이 있느냐? 하나님께서 저기 있는 아이의 소리를 들으셨으니 두려워하지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heard the boy crying, and the angel of God called to Hagar from heaven and said to her, "What is the matter, Hagar? Do not be afraid; God has heard the boy crying as he lies there.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이제 일어나 가서 저 아이를 일으켜 그 손을 잡아라. 내가 그로 큰 나라를 이루게 하겠다.”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Lift the boy up and take him by the hand, for I will make him into a great nation."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하나님께서 하갈의 눈을 밝게 하시니 그녀가 샘 하나를 발견했습니다. 그녀가 가서 가죽 부대에 물을 채워 아이에게 마시게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opened her eyes and she saw a well of water. So she went and filled the skin with water and gave the boy a drink.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사라가 임신했습니다. 그리고 하나님께서 아브라함에게 약속하신 바로 그때 늙은 아브라함과 사라 사이에서 아들이 태어났습니다.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Sarah became pregnant and bore a son to Abraham in his old age, at the very time God had promised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하나님께서 그 아이와 함께 계시는 가운데 그는 자라났습니다. 그는 광야에서 살면서 활 쏘는 사람이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was with the boy as he grew up. He lived in the desert and became an archer.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그는 바란 광야에서 살았습니다. 그의 어머니가 그를 위해 이집트 여자를 그의 아내로 맞아들였습니다.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was living in the Desert of Paran, his mother got a wife for him from Egypt.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그때 아비멜렉과 그의 군대 사령관 비골이 아브라함에게 말했습니다. “그대가 하는 모든 일에 하나님께서 그대와 함께하십니다.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Abimelech and Phicol the commander of his forces said to Abraham, "God is with you in everything you do.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그러니 그대가 이제 나나 내 자식이나 내 자손들을 속이지 않겠다고 여기 하나님 앞에서 내게 맹세하십시오. 내가 그대에게 친절을 베푼 것처럼 그대도 내게 또 그대가 이방 사람으로 살고 있는 이 땅에 호의를 베푸시기 바랍니다.”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swear to me here before God that you will not deal falsely with me or my children or my descendants. Show to me and the country where you are living as an alien the same kindness I have shown to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아브라함이 말했습니다. “제가 맹세합니다.”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said, "I swear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그러고 나서 아브라함은 아비멜렉의 종들이 빼앗은 우물에 대해 항의했습니다.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Abraham complained to Abimelech about a well of water that Abimelech's servants had seized.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그러자 아비멜렉이 말했습니다. “누가 이렇게 했는지 나는 모릅니다. 당신도 내게 이 일에 대해 지금까지 말해 주지 않았습니다. 나는 오늘에야 비로소 이 일에 대해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Abimelech said, "I don't know who has done this. You did not tell me, and I heard about it only today."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아브라함이 양과 소를 가져다가 아비멜렉에게 주고 그 두 사람이 언약을 맺었습니다.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Abraham brought sheep and cattle and gave them to Abimelech, and the two men made a treaty.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아브라함이 새끼 암양 일곱 마리를 따로 떼어 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set apart seven ewe lambs from the flock,</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아비멜렉이 아브라함에게 물었습니다. “당신은 왜 새끼 암양 일곱 마리를 따로 놓았습니까?”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Abimelech asked Abraham, "What is the meaning of these seven ewe lambs you have set apart by themselves?"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아브라함은 자기에게 태어난 아들, 곧 사라가 자기에게 낳아 준 아들을 이삭이라고 이름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gave the name Isaac to the son Sarah bore him.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아브라함이 대답했습니다. “이 새끼 암양 일곱 마리를 제 손에서 받으십시오. 이것으로 제가 이 우물을 판 증거로 삼으십시오.”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"Accept these seven lambs from my hand as a witness that I dug this well."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거기서 이 두 사람이 맹세했기 때문에 그 장소를 브엘세바라고 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place was called Beersheba, because the two men swore an oath there.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브엘세바에서 언약을 맺고 난 후 아비멜렉과 그의 군대 사령관 비골은 블레셋 족속의 땅으로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treaty had been made at Beersheba, Abimelech and Phicol the commander of his forces returned to the land of the Philistines.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아브라함은 브엘세바에 에셀 나무를 심고 그곳에서 영원하신 하나님 여호와의 이름을 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planted a tamarisk tree in Beersheba, and there he called upon the name of the LORD, the Eternal God.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아브라함은 블레셋 족속의 땅에서 오래 머물러 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Abraham stayed in the land of the Philistines for a long time.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하나님께서 자기에게 명령하신 대로 아브라함은 자기 아들 이삭이 태어난 지 8일 만에 그에게 할례를 베풀었습니다.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his son Isaac was eight days old, Abraham circumcised him, as God commanded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아들 이삭이 태어났을 때 아브라함의 나이는 100세였습니다.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was a hundred years old when his son Isaac was born to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사라가 말했습니다. “하나님께서 나로 웃게 하시니 이 소식을 듣는 사람이 다 나와 함께 웃을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Sarah said, "God has brought me laughter, and everyone who hears about this will laugh with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그녀가 말했습니다. “사라가 자식들에게 젖을 먹일 것이라고 누가 아브라함에게 말할 수 있었겠는가? 그러나 내가 늙은 아브라함에게 아들을 낳아 주었도다.”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she added, "Who would have said to Abraham that Sarah would nurse children? Yet I have borne him a son in his old age."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아이가 자라 젖을 뗐습니다. 이삭이 젖 떼던 날 아브라함은 큰 잔치를 베풀었습니다.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child grew and was weaned, and on the day Isaac was weaned Abraham held a great feast.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그런데 사라가 보니 아브라함과 이집트 여인 하갈 사이에서 태어난 아들이 이삭을 놀리고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Sarah saw that the son whom Hagar the Egyptian had borne to Abraham was mocking,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