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이런 일이 있은 후 하나님께서 아브라함을 시험하셨습니다. 하나님께서 아브라함에게 말씀하셨습니다. “아브라함아.” 그가 대답했습니다. “예, 제가 여기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God tested Abraham. He said to him, "Abraham!" "Here I am," he replied.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아브라함이 손에 칼을 들고 아들을 죽이려고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reached out his hand and took the knife to slay his son.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그때 여호와의 천사가 하늘에서 아브라함을 불렀습니다. “아브라함아, 아브라함아!” 그가 대답했습니다. “제가 여기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angel of the LORD called out to him from heaven, "Abraham! Abraham!" "Here I am," he replied.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천사가 말했습니다. “그 아이에게 손대지 마라. 그에게 아무 것도 하지 마라. 네가 네 아들, 곧 네 외아들까지도 내게 아끼지 않았으니 이제 네가 하나님을 경외하는 것을 내가 알았노라.”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lay a hand on the boy," he said. "Do not do anything to him. Now I know that you fear God, because you have not withheld from me your son, your only son."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아브라함이 눈을 들고 보니 숫양 한 마리가 덤불에 뿔이 걸려 있었습니다. 아브라함은 가서 그 양을 잡아 자기 아들 대신 번제물로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looked up and there in a thicket he saw a ram caught by its horns. He went over and took the ram and sacrificed it as a burnt offering instead of his son.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그리고 아브라함은 그곳을 ‘여호와 이레’라고 불렀습니다. 그래서 오늘날까지도 사람들이 “여호와의 산에서 준비될 것이다”라는 말을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Abraham called that place The LORD Will Provide. And to this day it is said, "On the mountain of the LORD it will be provided."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여호와의 천사가 하늘에서 두 번째로 아브라함을 불러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called to Abraham from heaven a second time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말했습니다. “여호와의 말씀이다. ‘내가 나를 두고 맹세한다. 네가 이렇게 네 아들, 곧 네 외아들을 아끼지 않았으니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"I swear by myself, declares the LORD, that because you have done this and have not withheld your son, your only son,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반드시 네게 복을 주고 반드시 네 자손을 하늘의 별처럼, 바닷가의 모래처럼 많아지게 하겠다. 네 자손이 원수들의 성문을 차지할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surely bless you and make your descendants as numerous as the stars in the sky and as the sand on the seashore. Your descendants will take possession of the cities of their enemies,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네가 내 말에 순종했으므로 네 자손을 통해 이 땅의 모든 민족들이 복을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through your offspring all nations on earth will be blessed, because you have obeyed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아브라함이 자기 하인들에게로 돌아갔습니다. 그리고 그들이 일어나 다함께 브엘세바로 갔습니다. 아브라함은 브엘세바에서 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returned to his servants, and they set off together for Beersheba. And Abraham stayed in Beersheba.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말씀하셨습니다. “네 아들, 네가 사랑하는 네 외아들 이삭을 데리고 모리아 땅으로 가서 내가 네게 지시하는 산에서 그를 번제물로 바쳐라.”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"Take your son, your only son, Isaac, whom you love, and go to the region of Moriah. Sacrifice him there as a burnt offering on one of the mountains I will tell you about."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일이 있은 후 아브라함에게 이런 말이 들렸습니다. “밀가가 그대의 동생 나홀에게 아들들을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Abraham was told, "Milcah is also a mother; she has borne sons to your brother Nahor: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맏아들 우스와 그 동생 부스와 아람의 아버지인 그므엘과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 the firstborn, Buz his brother, Kemuel (the father of Aram),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게셋과 하소와 빌다스와 이들랍과 브두엘이 그들입니다.”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Kesed, Hazo, Pildash, Jidlaph and Bethuel."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브두엘이 리브가를 낳았습니다. 밀가가 아브라함의 동생 나홀에게 여덟 아들을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Bethuel became the father of Rebekah. Milcah bore these eight sons to Abraham's brother Nahor.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그의 첩의 이름은 르우마였습니다. 그녀도 데바와 가함과 다하스와 마아가를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concubine, whose name was Reumah, also had sons: Tebah, Gaham, Tahash and Maacah.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아브라함이 다음날 아침 일찍 일어나 나귀에 안장을 얹고 하인 두 사람과 그 아들 이삭을 준비시켰습니다. 번제에 쓸 나무를 준비한 후 하나님께서 지시하신 곳을 향해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Abraham got up and saddled his donkey. He took with him two of his servants and his son Isaac. When he had cut enough wood for the burnt offering, he set out for the place God had told him about.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3일째 되던 날 아브라함이 눈을 들어 그곳을 멀리 바라보았습니다.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Abraham looked up and saw the place in the distance.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하인들에게 말했습니다. “너희는 나귀를 데리고 여기 있으라. 나와 아이는 저기 가서 경배한 다음 너희에게 함께 돌아오겠다.”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his servants, "Stay here with the donkey while I and the boy go over there. We will worship and then we will come back to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아브라함이 번제에 쓸 나무를 자기 아들 이삭의 등에 지웠습니다. 자기는 불과 칼을 들고 둘이 함께 걸어갔습니다.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took the wood for the burnt offering and placed it on his son Isaac, and he himself carried the fire and the knife. As the two of them went on together,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이삭이 자기 아버지 아브라함에게 말을 걸었습니다. “아버지.” 아브라함이 대답했습니다. “왜 그러느냐. 내 아들아?” 이삭이 말했습니다. “불과 나무는 여기 있는데 번제로 드릴 양은 어디 있나요?”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Isaac spoke up and said to his father Abraham, "Father?" "Yes, my son?" Abraham replied. "The fire and wood are here," Isaac said, "but where is the lamb for the burnt offering?"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아브라함이 대답했습니다. “내 아들아, 번제로 드릴 양은 하나님께서 친히 준비하실 것이다.” 두 사람은 함께 계속 길을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answered, "God himself will provide the lamb for the burnt offering, my son." And the two of them went on together.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하나님께서 말씀해 주신 곳에 이르자 아브라함이 그곳에 제단을 쌓고 나무들을 잘 쌓아 올렸습니다. 그런 다음 자기 아들 이삭을 묶어 제단 위에, 쌓아 놓은 나무 위에 눕혔습니다.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reached the place God had told him about, Abraham built an altar there and arranged the wood on it. He bound his son Isaac and laid him on the altar, on top of the wood.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