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아브라함이 나이가 많이 들어 늙었습니다. 여호와께서는 모든 일마다 아브라함에게 복을 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was now old and well advanced in years, and the LORD had blessed him in every way.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그리고 그 종은 자기 주인의 낙타 가운데 열 마리를 끌고 자기 주인의 온갖 좋은 물건들을 갖고 길을 떠났습니다. 그는 아람나하라임, 곧 나홀의 성으로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servant took ten of his master's camels and left, taking with him all kinds of good things from his master. He set out for Aram Naharaim and made his way to the town of Nahor.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종은 성 밖 우물 곁에서 낙타들을 쉬게 했습니다. 때는 저녁 무렵으로 여자들이 물을 길러 나오는 시간이었습니다.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the camels kneel down near the well outside the town; it was toward evening, the time the women go out to draw water.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종은 기도했습니다. “내 주인 아브라함의 하나님 여호와여, 오늘 일이 잘되게 해 주십시오. 내 주인 아브라함에게 자비를 베풀어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prayed, "O LORD, God of my master Abraham, give me success today, and show kindness to my master Abraham.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보소서. 제가 이 우물 곁에 서 있습니다. 이제 이 성 사람들의 딸들이 물을 길러 나올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I am standing beside this spring, and the daughters of the townspeople are coming out to draw water.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제가 어떤 소녀에게 ‘물동이를 내려 내가 물을 마실 수 있게 해 달라’고 할 때 그녀가 ‘드십시오. 제가 이 낙타들도 물을 마실 수 있게 해 드리겠습니다’라고 하면 바로 그녀가 주께서 주의 종 이삭을 위해 정하신 사람으로 여기겠습니다. 그것으로 주께서 내 주인에게 자비를 베푸신 줄 알겠습니다.”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it be that when I say to a girl, `Please let down your jar that I may have a drink,' and she says, `Drink, and I'll water your camels too' -- let her be the one you have chosen for your servant Isaac. By this I will know that you have shown kindness to my master."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그가 기도를 채 마치기도 전에 아브라함의 동생인 나홀의 아내 밀가의 아들 브두엘이 낳은 리브가가 어깨에 물동이를 지고 나왔습니다.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he had finished praying, Rebekah came out with her jar on her shoulder. She was the daughter of Bethuel son of Milcah, who was the wife of Abraham's brother Nahor.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소녀는 무척 아름다웠으며 아직 남자를 알지 못하는 처녀였습니다. 그녀가 우물로 내려가 자기 물동이를 채워 다시 올라왔습니다.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girl was very beautiful, a virgin; no man had ever lain with her. She went down to the spring, filled her jar and came up again.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아브라함의 종이 얼른 리브가에게 뛰어가 말했습니다. “내게 그 물동이의 물을 좀 주시오.”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servant hurried to meet her and said, "Please give me a little water from your jar."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 주여, 드십시오” 하면서 그녀는 얼른 자기의 물동이를 내려서 손에 받쳐 들고 그에게 마시게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"Drink, my lord," she said, and quickly lowered the jar to her hands and gave him a drink.</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그에게 물을 다 마시게 한 후 리브가가 말했습니다. “낙타들을 위해서도 제가 물을 길어다가 낙타들이 물을 다 마시도록 하겠습니다.”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she had given him a drink, she said, "I'll draw water for your camels too, until they have finished drinking."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아브라함이 자기 집의 모든 것을 맡아 관리하는 늙은 종에게 말했습니다. “네 손을 내 허벅지 사이에 넣어라.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 chief servant in his household, the one in charge of all that he had, "Put your hand under my thigh.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그녀는 얼른 자기 물동이의 물을 구유에 붓고 다시 물을 길러 우물로 뛰어갔습니다. 그리고 물을 긷고 또 길어 모든 낙타들이 충분히 마시도록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she quickly emptied her jar into the trough, ran back to the well to draw more water, and drew enough for all his camels.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아브라함의 종은 여호와께서 정말로 이번 여행길이 잘되게 하셨는지 알아보려고 말없이 리브가를 지켜보고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Without saying a word, the man watched her closely to learn whether or not the LORD had made his journey successful.</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낙타가 물을 다 마시고 나자 종은 무게가 2분의 1세겔 나가는 금 코걸이 하나와 10세겔 나가는 금팔찌 두 개를 주면서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camels had finished drinking, the man took out a gold nose ring weighing a beka and two gold bracelets weighing ten shekels.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물었습니다. “아가씨가 누구의 딸인지 제게 말해 주시오. 아가씨의 아버지 집에 우리가 하룻밤 묵을 방이 있겠소?”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asked, "Whose daughter are you? Please tell me, is there room in your father's house for us to spend the night?"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리브가가 종에게 말했습니다. “저는 브두엘의 딸입니다. 할머니는 밀가이고 할아버지는 나홀입니다.”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answered him, "I am the daughter of Bethuel, the son that Milcah bore to Nahor."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그녀가 종에게 이어 말했습니다. “저희 집에는 짚과 여물이 많고 하룻밤 묵을 곳도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she added, "We have plenty of straw and fodder, as well as room for you to spend the night."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그러자 아브라함의 종이 머리 숙여 여호와께 경배를 드리며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man bowed down and worshiped the LORD,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말했습니다. “내 주인 아브라함의 하나님 여호와를 찬양합니다. 여호와께서는 내 주인에게 자비와 성실함을 저버리지 않으셨습니다. 여호와께서 길에서 저를 인도하셔서 내 주인의 형제 집에 이르게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saying, "Praise be to the LORD, the God of my master Abraham, who has not abandoned his kindness and faithfulness to my master. As for me, the LORD has led me on the journey to the house of my master's relatives."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 소녀가 자기 어머니의 집에 이 일들을 알렸습니다.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girl ran and told her mother's household about these things.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리브가에게는 라반이라는 오빠가 하나 있었습니다. 라반이 밖으로 나가 우물가에 있는 그 사람에게로 뛰어갔습니다.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Rebekah had a brother named Laban, and he hurried out to the man at the spring.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그리고 하늘의 하나님이시며 땅의 하나님이신 여호와를 두고 내게 맹세하기를, 지금 내가 살고 있는 가나안 족속의 딸들 가운데 내 아들을 위해 아내를 구하지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want you to swear by the LORD, the God of heaven and the God of earth, that you will not get a wife for my son from the daughters of the Canaanites, among whom I am living,</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라반은 자기 여동생의 코걸이와 팔찌들을 보고 또 리브가가 “그분이 내게 이렇게 말하셨습니다”라고 자기에게 말한 것을 듣고는 그 사람에게 간 것입니다. 가서 보니 정말로 그가 우물가 낙타들 곁에 서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he had seen the nose ring, and the bracelets on his sister's arms, and had heard Rebekah tell what the man said to her, he went out to the man and found him standing by the camels near the spring.</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라반이 말했습니다. “여호와께 복을 받은 분이여, 어서 오십시오. 왜 이렇게 밖에 서 계십니까? 제가 묵어가실 방과 낙타가 있을 곳을 마련해 놓았습니다.”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you who are blessed by the LORD," he said. "Why are you standing out here? I have prepared the house and a place for the camels."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아브라함의 종이 라반의 집으로 갔습니다. 라반은 낙타 위의 짐을 풀고 낙타들에게 짚과 여물을 주고 종과 그의 일행에게 발 씻을 물도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man went to the house, and the camels were unloaded. Straw and fodder were brought for the camels, and water for him and his men to wash their feet.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그런 후 음식을 차려 주었습니다. 그러나 아브라함의 종이 말했습니다. “저는 제가 할 말을 하기 전까지는 먹지 않겠습니다.” 그러자 라반이 말했습니다. “그럼, 말씀해 보십시오.”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food was set before him, but he said, "I will not eat until I have told you what I have to say." "Then tell us," Laban said.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그래서 그가 말했습니다. “저는 아브라함의 종입니다.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said, "I am Abraham's servant.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여호와께서 내 주인에게 복을 많이 주셔서 주인은 크게 되셨습니다. 양과 소와 금과 은과 남녀 종들과 낙타와 나귀들은 여호와께서 주인에게 주신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has blessed my master abundantly, and he has become wealthy. He has given him sheep and cattle, silver and gold, menservants and maidservants, and camels and donkeys.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내 주인의 아내인 사라는 노년에 내 주인에게 아들을 낳아 주었는데 주인은 자기가 가진 모든 것을 그 아들에게 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master's wife Sarah has borne him a son in her old age, and he has given him everything he owns.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내 주인이 제게 맹세를 하라며 말씀하셨습니다. ‘너는 내 아들을 위해 내가 살고 있는 이 가나안 땅 사람들의 딸 가운데 아내를 얻지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my master made me swear an oath, and said, `You must not get a wife for my son from the daughters of the Canaanites, in whose land I live,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내 아버지 집과 내 친족들에게로 가서 내 아들을 위해 아내를 구해 오너라’고 말입니다.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 to my father's family and to my own clan, and get a wife for my son.'</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그래서 제가 ‘만약 그 여자가 나를 따라오려고 하지 않으면 어떻게 합니까?’라고 내 주인께 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asked my master, `What if the woman will not come back with 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 고향 내 친척들에게로 가서 내 아들 이삭을 위해 아내를 구해 오겠다고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will go to my country and my own relatives and get a wife for my son Isaac."</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그러자 내 주인께서 제게 이렇게 대답하셨습니다. ‘내가 섬기는 여호와께서 그분의 천사를 너와 함께 보내셔서 네 길이 잘되게 하시며 내 아들을 위해 내 친족과 내 아버지 집에서 아내를 얻게 해 주실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`The LORD, before whom I have walked, will send his angel with you and make your journey a success, so that you can get a wife for my son from my own clan and from my father's family.</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네가 내 친족에게로 갔는데 만약 그들이 네게 여자를 내주지 않는다면 너는 내 맹세에 대해서 책임이 없을 것이다. 내 맹세로부터 자유롭게 될 것이다’라고 말입니다.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when you go to my clan, you will be released from my oath even if they refuse to give her to you -- you will be released from my oath.'</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제가 오늘 우물에 이르렀을 때 저는 이렇게 말했습니다. ‘내 주인 아브라함의 하나님 여호와여, 제가 걷고 있는 이 길이 잘되게 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came to the spring today, I said, `O LORD, God of my master Abraham, if you will, please grant success to the journey on which I have come.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이제 제가 이 우물가에 서 있겠습니다. 그리고 물 길러 나오는 소녀에게 제가 ‘내게 물동이의 물을 조금 마시게 해 주십시오’라고 말할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I am standing beside this spring; if a maiden comes out to draw water and I say to her, "Please let me drink a little water from your jar,"</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그때 그녀가 ‘드십시오. 이 낙타들을 위해서도 제가 물을 길어 드리겠습니다’라고 말하면 그녀가 바로 여호와께서 내 주인의 아들을 위해 정하신 사람으로 여기겠습니다’라고 말입니다.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she says to me, "Drink, and I'll draw water for your camels too," let her be the one the LORD has chosen for my master's son.'</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내가 미처 마음속으로 말하기를 다 끝내기도 전에 리브가가 물동이를 어깨에 지고 나와서 우물로 내려가 물을 길었습니다. 그래서 제가 그녀에게 ‘좀 마시게 해 주십시오’라고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I finished praying in my heart, Rebekah came out, with her jar on her shoulder. She went down to the spring and drew water, and I said to her, `Please give me a drink.'</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그녀는 얼른 어깨에서 물동이를 내리며 ‘드십시오. 제가 주의 낙타들도 마시게 해 드리겠습니다’ 하는 것이었습니다. 그래서 제가 마셨습니다. 그리고 그녀는 낙타들도 마시도록 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quickly lowered her jar from her shoulder and said, `Drink, and I'll water your camels too.' So I drank, and she watered the camels also.</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제가 그녀에게 물어 말했습니다. ‘아가씨는 누구의 딸이오?’ 그녀가 대답했습니다. ‘밀가가 나홀에게 낳아 준 아들 브두엘의 딸입니다.’ 그래서 제가 그녀의 코에 코걸이를 달아 주고 그녀의 팔에 팔찌를 끼워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asked her, `Whose daughter are you?' "She said, `The daughter of Bethuel son of Nahor, whom Milcah bore to him.' "Then I put the ring in her nose and the bracelets on her arms,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그리고 저는 머리 숙여 여호와께 경배를 드렸습니다. 저를 바른 길로 인도하셔서 내 주의 형제의 딸을 그 아들에게 주신 아브라함의 하나님 여호와를 송축했습니다.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bowed down and worshiped the LORD. I praised the LORD, the God of my master Abraham, who had led me on the right road to get the granddaughter of my master's brother for his son.</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이제 여러분께서 내 주인에게 자비와 성실을 베푸시려면 제게 말씀해 주십시오. 또 만약 그렇지 않더라도 말씀해 주십시오. 그래야 제가 어떻게 해야 할지 알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if you will show kindness and faithfulness to my master, tell me; and if not, tell me, so I may know which way to turn."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종이 아브라함에게 물었습니다. “만약 그 여자가 저를 따라 이 땅으로 오기를 싫어하면 제가 주인의 아들을 주인께서 나오신 그 땅으로 돌아가게 할까요?”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servant asked him, "What if the woman is unwilling to come back with me to this land? Shall I then take your son back to the country you came from?"</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라반과 브두엘이 대답했습니다. “이 일은 여호와께로부터 나온 일이니 우리가 좋다거나 나쁘다고 말할 수 있는 것이 아닌 것 같습니다.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Laban and Bethuel answered, "This is from the LORD; we can say nothing to you one way or the other.</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리브가가 여기 있으니 그녀를 데리고 가셔서 여호와께서 말씀하신 대로 당신 주인 아들의 아내로 삼으십시오.”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Here is Rebekah; take her and go, and let her become the wife of your master's son, as the LORD has directed."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아브라함의 종이 그들의 말을 듣고 땅에 엎드려 여호와께 경배를 드렸습니다.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Abraham's servant heard what they said, he bowed down to the ground before the LORD.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그리고 그 종은 은금 패물과 옷들을 꺼내 리브가에게 주었습니다. 그녀의 오빠와 그녀의 어머니에게도 값비싼 선물들을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servant brought out gold and silver jewelry and articles of clothing and gave them to Rebekah; he also gave costly gifts to her brother and to her mother.</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그 후에야 종과 그 일행이 먹고 마시고 그곳에서 하룻밤을 묵었습니다. 다음날 아침 일어나서 아브라함의 종이 말했습니다. “저를 제 주인에게 돌아가게 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and the men who were with him ate and drank and spent the night there. When they got up the next morning, he said, "Send me on my way to my master."</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그녀의 어머니와 오빠가 대답했습니다. “이 아이가 우리와 함께 한 10일쯤 더 있다 가게 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her brother and her mother replied, "Let the girl remain with us ten days or so; then you may go."</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종이 그들에게 말했습니다. “저를 붙들지 마십시오. 하나님께서 제 여행길을 형통하게 하셨으니 제가 제 주인에게 돌아가게 보내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said to them, "Do not detain me, now that the LORD has granted success to my journey. Send me on my way so I may go to my master."</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리브가의 오빠와 어머니가 말했습니다. “리브가를 불러서 물어봅시다.”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said, "Let's call the girl and ask her about it."</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58</a:t>
            </a:r>
            <a:br/>
            <a:r>
              <a:t>그들이 리브가를 불러서 물었습니다. “네가 이 사람과 같이 가겠느냐?” 리브가가 대답했습니다. “예, 가겠습니다.”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called Rebekah and asked her, "Will you go with this man?" "I will go," she said.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59</a:t>
            </a:r>
            <a:br/>
            <a:r>
              <a:t>그리하여 리브가의 오빠와 어머니는 리브가를 그녀의 유모와 함께 아브라함의 종과 그의 일행에게 딸려 보내며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sent their sister Rebekah on her way, along with her nurse and Abraham's servant and his men.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아브라함이 말했습니다. “절대로 내 아들을 데리고 그곳으로 돌아가지 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sure that you do not take my son back there," Abraham said.</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60</a:t>
            </a:r>
            <a:br/>
            <a:r>
              <a:t>리브가에게 축복하며 말했습니다. “우리 누이여, 너는 수천만의 어머니가 될 것이며 네 자손이 원수들의 성문을 차지할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blessed Rebekah and said to her, "Our sister, may you increase to thousands upon thousands; may your offspring possess the gates of their enemies."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61</a:t>
            </a:r>
            <a:br/>
            <a:r>
              <a:t>리브가와 그 여종들이 낙타에 올라타고 그 종의 뒤를 따라갔습니다. 이렇게 그 종이 리브가를 데리고 떠났습니다.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Rebekah and her maids got ready and mounted their camels and went back with the man. So the servant took Rebekah and left.</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62</a:t>
            </a:r>
            <a:br/>
            <a:r>
              <a:t>그때 이삭은 브엘라해로이에서 돌아와 네게브 지역에서 살고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Isaac had come from Beer Lahai Roi, for he was living in the Negev.</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63</a:t>
            </a:r>
            <a:br/>
            <a:r>
              <a:t>날이 저물 무렵에 이삭이 묵상하러 들에 나갔다가 눈을 들어보니 낙타들이 오는 것이 보였습니다.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went out to the field one evening to meditate, and as he looked up, he saw camels approaching.</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64</a:t>
            </a:r>
            <a:br/>
            <a:r>
              <a:t>리브가가 고개를 들어 이삭을 보고 낙타에서 내려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Rebekah also looked up and saw Isaac. She got down from her camel</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65</a:t>
            </a:r>
            <a:br/>
            <a:r>
              <a:t>아브라함의 종에게 물었습니다. “들에서 우리를 맞이하러 오고 있는 저 사람은 누구입니까?” 그 종이 말했습니다. “제 주인입니다.” 그러자 리브가가 베일로 얼굴을 가렸습니다.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asked the servant, "Who is that man in the field coming to meet us?" "He is my master," the servant answered. So she took her veil and covered herself.</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66</a:t>
            </a:r>
            <a:br/>
            <a:r>
              <a:t>그 종은 이삭에게 자기가 행한 모든 일을 다 이야기했습니다.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servant told Isaac all he had done.</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67</a:t>
            </a:r>
            <a:br/>
            <a:r>
              <a:t>이삭이 리브가를 자기 어머니 사라의 장막으로 데리고 들어갔습니다. 그리고 리브가를 자기 아내로 삼았습니다. 이삭은 그녀를 사랑했습니다. 이렇게 해서 이삭은 자기 어머니 사라가 죽은 후에 위로를 얻었습니다.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Isaac brought her into the tent of his mother Sarah, and he married Rebekah. So she became his wife, and he loved her; and Isaac was comforted after his mother's death.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하늘의 하나님 여호와께서 나를 내 아버지 집과 내 친척의 땅에서 데리고 나오시고 내게 맹세해 말씀하시기를 ‘내가 이 땅을 네 자손에게 줄 것이다’라고 하셨다. 그분께서 네 앞에 천사를 보내셔서 그곳에서 네게 내 아들을 위한 아내를 얻게 하실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the God of heaven, who brought me out of my father's household and my native land and who spoke to me and promised me on oath, saying, `To your offspring I will give this land' -- he will send his angel before you so that you can get a wife for my son from there.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만약 그 여자가 너를 따라오려고 하지 않는다면 너는 이 맹세에 대해서 책임이 없을 것이다. 절대로 내 아들을 그곳으로 데리고 가지 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woman is unwilling to come back with you, then you will be released from this oath of mine. Only do not take my son back there."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종은 자기 주인 아브라함의 허벅지 사이에 손을 넣고 이 일에 대해 그에게 맹세했습니다.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servant put his hand under the thigh of his master Abraham and swore an oath to him concerning this matter.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