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89" d="100"/>
          <a:sy n="89" d="100"/>
        </p:scale>
        <p:origin x="115" y="1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2019-08-27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창세기 Genesis | 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﻿1</a:t>
            </a:r>
            <a:br/>
            <a:r>
              <a:t>아브라함이 다시 아내를 얻었는데 그녀의 이름은 그두라였습니다.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Abraham took another wife, whose name was Keturah.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창세기 Genesis | 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10</a:t>
            </a:r>
            <a:br/>
            <a:r>
              <a:t>그 밭은 아브라함이 헷 사람들로부터 산 것입니다. 그곳에 아브라함과 그의 아내 사라가 묻혔습니다.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field Abraham had bought from the Hittites. There Abraham was buried with his wife Sarah.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창세기 Genesis | 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11</a:t>
            </a:r>
            <a:br/>
            <a:r>
              <a:t>아브라함이 죽은 후에 하나님께서 그의 아들 이삭에게 복을 주셨습니다. 이삭은 당시에 브엘라해로이 근처에 살고 있었습니다.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After Abraham's death, God blessed his son Isaac, who then lived near Beer Lahai Roi.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창세기 Genesis | 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12</a:t>
            </a:r>
            <a:br/>
            <a:r>
              <a:t>사라의 이집트 사람 여종 하갈이 아브라함에게 낳아 준 아브라함의 아들 이스마엘의 족보는 이러합니다.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This is the account of Abraham's son Ishmael, whom Sarah's maidservant, Hagar the Egyptian, bore to Abraham.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창세기 Genesis | 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13</a:t>
            </a:r>
            <a:br/>
            <a:r>
              <a:t>이스마엘의 아들들의 이름을 그 태어난 순서대로 나열해 보면 이스마엘의 맏아들 느바욧과 게달과 앗브엘과 밉삼과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These are the names of the sons of Ishmael, listed in the order of their birth: Nebaioth the firstborn of Ishmael, Kedar, Adbeel, Mibsam,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창세기 Genesis | 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14</a:t>
            </a:r>
            <a:br/>
            <a:r>
              <a:t>미스마와 두마와 맛사와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Mishma, Dumah, Massa,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창세기 Genesis | 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15</a:t>
            </a:r>
            <a:br/>
            <a:r>
              <a:t>하닷과 데마와 여둘과 나비스와 게드마입니다.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Hadad, Tema, Jetur, Naphish and Kedemah.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창세기 Genesis | 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16</a:t>
            </a:r>
            <a:br/>
            <a:r>
              <a:t>이들이 이스마엘의 아들들입니다. 이들의 이름은 마을과 고을별 이름이며 이 사람들이 세운 12부족의 지도자들의 이름이기도 합니다.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These were the sons of Ishmael, and these are the names of the twelve tribal rulers according to their settlements and camps.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창세기 Genesis | 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17</a:t>
            </a:r>
            <a:br/>
            <a:r>
              <a:t>이스마엘은 137세까지 살다가 숨을 거두고 자기 조상들에게로 돌아갔습니다.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Altogether, Ishmael lived a hundred and thirty-seven years. He breathed his last and died, and he was gathered to his people.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창세기 Genesis | 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18</a:t>
            </a:r>
            <a:br/>
            <a:r>
              <a:t>그들은 하윌라에서부터 술에 이르는 지역에 퍼져서 살았습니다. 술은 이집트의 동쪽 앗시리아로 가는 길에 위치해 있었습니다. 이스마엘의 자손은 자기의 모든 형제들의 맞은편에 살았습니다.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His descendants settled in the area from Havilah to Shur, near the border of Egypt, as you go toward Asshur. And they lived in hostility toward all their brothers.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창세기 Genesis | 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19</a:t>
            </a:r>
            <a:br/>
            <a:r>
              <a:t>아브라함의 아들 이삭에 대한 기록은 이러합니다. 아브라함이 이삭을 낳았습니다.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This is the account of Abraham's son Isaac. Abraham became the father of Isaac,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창세기 Genesis | 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그두라는 아브라함에게 시므란, 욕산, 므단, 미디안, 이스박, 수아를 낳았습니다.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She bore him Zimran, Jokshan, Medan, Midian, Ishbak and Shuah.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창세기 Genesis | 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20</a:t>
            </a:r>
            <a:br/>
            <a:r>
              <a:t>이삭은 40세에 밧단 아람의 아람 사람 브두엘의 딸이며 아람 사람 라반의 여동생인 리브가를 자기 아내로 맞이했습니다.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and Isaac was forty years old when he married Rebekah daughter of Bethuel the Aramean from Paddan Aram and sister of Laban the Aramean.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창세기 Genesis | 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21</a:t>
            </a:r>
            <a:br/>
            <a:r>
              <a:t>이삭은 자기 아내가 임신하지 못해서 그녀를 위해 여호와께 간구했습니다. 그러자 여호와께서 그의 간구를 들어주셔서 그의 아내 리브가가 임신하게 됐습니다.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Isaac prayed to the LORD on behalf of his wife, because she was barren. The LORD answered his prayer, and his wife Rebekah became pregnant.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창세기 Genesis | 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22</a:t>
            </a:r>
            <a:br/>
            <a:r>
              <a:t>그런데 뱃속에서 두 아기가 서로 싸웠습니다. 리브가는 “내게 왜 이런 일이 일어나는 것일까?”라고 말하며 여호와께 나아가 여쭈어 보았습니다.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babies jostled each other within her, and she said, "Why is this happening to me?" So she went to inquire of the LORD.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창세기 Genesis | 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23</a:t>
            </a:r>
            <a:br/>
            <a:r>
              <a:t>여호와께서 그녀에게 말씀하셨습니다. “두 나라가 네 태 안에 있다. 네 태 안에서부터 두 민족이 갈라질 것이다. 한 민족이 다른 한 민족보다 강하니 형이 동생을 섬기게 될 것이다.”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LORD said to her, "Two nations are in your womb, and two peoples from within you will be separated; one people will be stronger than the other, and the older will serve the younger."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창세기 Genesis | 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24</a:t>
            </a:r>
            <a:br/>
            <a:r>
              <a:t>리브가가 출산할 때가 돼서 보니 그녀의 뱃속에 쌍둥이가 들어 있었습니다.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When the time came for her to give birth, there were twin boys in her womb.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창세기 Genesis | 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25</a:t>
            </a:r>
            <a:br/>
            <a:r>
              <a:t>먼저 나온 아들은 빨갛고 온몸이 털옷과 같아서 그 이름을 에서라고 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first to come out was red, and his whole body was like a hairy garment; so they named him Esau.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창세기 Genesis | 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26</a:t>
            </a:r>
            <a:br/>
            <a:r>
              <a:t>그 다음에 그의 동생이 나왔는데 손으로 에서의 발뒤꿈치를 잡고 있었습니다. 그래서 그 이름을 야곱이라고 했습니다. 그들을 낳았을 때 이삭은 60세였습니다.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After this, his brother came out, with his hand grasping Esau's heel; so he was named Jacob. Isaac was sixty years old when Rebekah gave birth to them.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창세기 Genesis | 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27</a:t>
            </a:r>
            <a:br/>
            <a:r>
              <a:t>그 아이들이 자라서 에서는 능숙한 사냥꾼으로 들판에 나다니는 사람이 됐습니다. 야곱은 조용한 사람이어서 장막에 머물러 있었습니다.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boys grew up, and Esau became a skillful hunter, a man of the open country, while Jacob was a quiet man, staying among the tents.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창세기 Genesis | 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28</a:t>
            </a:r>
            <a:br/>
            <a:r>
              <a:t>이삭은 사냥한 고기를 좋아했기 때문에 에서를 사랑했고 리브가는 야곱을 사랑했습니다.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Isaac, who had a taste for wild game, loved Esau, but Rebekah loved Jacob.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창세기 Genesis | 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29</a:t>
            </a:r>
            <a:br/>
            <a:r>
              <a:t>그러던 어느 날 야곱이 죽을 끓이고 있는데 들판에 나갔던 에서가 들어왔습니다. 에서는 배가 고팠습니다.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Once when Jacob was cooking some stew, Esau came in from the open country, famished.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창세기 Genesis | 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욕산은 스바와 드단을 낳았고 드단의 자손은 앗수르 족속과 르두시 족속과 르움미 족속이 됐습니다.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Jokshan was the father of Sheba and Dedan; the descendants of Dedan were the Asshurites, the Letushites and the Leummites.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창세기 Genesis | 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30</a:t>
            </a:r>
            <a:br/>
            <a:r>
              <a:t>에서가 야곱에게 말했습니다. “그 붉은 죽을 내가 좀 먹게 해다오. 나 정말 배고파 죽겠다.” ‘붉은 것’을 먹겠다고 해서 그의 별명을 에돔이라고 부르기도 합니다.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He said to Jacob, "Quick, let me have some of that red stew! I'm famished!" (That is why he was also called Edom.)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창세기 Genesis | 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31</a:t>
            </a:r>
            <a:br/>
            <a:r>
              <a:t>야곱이 대답했습니다. “먼저 형의 장자권을 오늘 내게 파십시오.”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Jacob replied, "First sell me your birthright."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창세기 Genesis | 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32</a:t>
            </a:r>
            <a:br/>
            <a:r>
              <a:t>에서가 말했습니다. “내가 지금 죽을 지경인데 장자권이 내게 무슨 소용이냐?”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"Look, I am about to die," Esau said. "What good is the birthright to me?"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창세기 Genesis | 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33</a:t>
            </a:r>
            <a:br/>
            <a:r>
              <a:t>그러자 야곱이 말했습니다. “오늘 당장 내게 맹세부터 하십시오.” 에서가 맹세를 하고 야곱에게 자기 장자권을 팔았습니다.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But Jacob said, "Swear to me first." So he swore an oath to him, selling his birthright to Jacob.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창세기 Genesis | 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34</a:t>
            </a:r>
            <a:br/>
            <a:r>
              <a:t>그제야 야곱이 에서에게 빵과 붉은 죽을 주었습니다. 에서는 먹고 마신 후 일어나 가버렸습니다. 이처럼 에서는 자기 장자권을 소홀히 여겼습니다.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Then Jacob gave Esau some bread and some lentil stew. He ate and drank, and then got up and left. So Esau despised his birthright.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창세기 Genesis | 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미디안의 아들은 에바, 에벨, 하녹, 아비다, 엘다아입니다. 이들은 다 그두라의 자손입니다.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sons of Midian were Ephah, Epher, Hanoch, Abida and Eldaah. All these were descendants of Keturah.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창세기 Genesis | 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아브라함은 자기의 모든 소유를 이삭에게 주었습니다.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Abraham left everything he owned to Isaac.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창세기 Genesis | 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아브라함은 자신이 아직 살아 있는 동안 자기 후처들의 아들들에게도 재물을 나눠 주었습니다. 그들을 동쪽, 곧 동방 땅으로 내보내 자기 아들 이삭과 떨어져 살게 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But while he was still living, he gave gifts to the sons of his concubines and sent them away from his son Isaac to the land of the east.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창세기 Genesis | 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아브라함은 175세까지 살았습니다.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Altogether, Abraham lived a hundred and seventy-five years.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창세기 Genesis | 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아브라함이 복된 삶을 살다가 늙어 백발이 돼 숨을 거두고 자기 조상들에게로 돌아갔습니다.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Then Abraham breathed his last and died at a good old age, an old man and full of years; and he was gathered to his people.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창세기 Genesis | 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그의 아들 이삭과 이스마엘이 아브라함을 마므레 근처 막벨라 굴에 묻었습니다. 그곳은 에브론의 밭으로 마므레 근처에 있었습니다. 에브론은 헷 사람 소할의 아들입니다.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His sons Isaac and Ishmael buried him in the cave of Machpelah near Mamre, in the field of Ephron son of Zohar the Hittite,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0</Words>
  <Application>Microsoft Office PowerPoint</Application>
  <PresentationFormat>와이드스크린</PresentationFormat>
  <Paragraphs>0</Paragraphs>
  <Slides>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0</vt:i4>
      </vt:variant>
    </vt:vector>
  </HeadingPairs>
  <TitlesOfParts>
    <vt:vector size="4" baseType="lpstr">
      <vt:lpstr>나눔고딕</vt:lpstr>
      <vt:lpstr>맑은 고딕</vt:lpstr>
      <vt:lpstr>Arial</vt:lpstr>
      <vt:lpstr>7_Office 테마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jungminwoo</cp:lastModifiedBy>
  <cp:revision>128</cp:revision>
  <dcterms:created xsi:type="dcterms:W3CDTF">2019-02-17T10:11:46Z</dcterms:created>
  <dcterms:modified xsi:type="dcterms:W3CDTF">2019-08-27T04:12:46Z</dcterms:modified>
</cp:coreProperties>
</file>