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이삭이 늙어 눈이 침침해져서 잘 보이지 않게 됐을 때 그가 맏아들 에서를 불러 말했습니다. “내 아들아.” 에서가 대답했습니다. “제가 여기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Isaac was old and his eyes were so weak that he could no longer see, he called for Esau his older son and said to him, "My son." "Here I am," he answered.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그것을 네 아버지께 갖고 가서 드시게 하여라. 네 아버지가 돌아가시기 전에 너를 축복하실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take it to your father to eat, so that he may give you his blessing before he dies."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야곱이 자기 어머니 리브가에게 말했습니다. “하지만 형 에서는 털이 많은 사람이고 저는 피부가 매끈한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Rebekah his mother, "But my brother Esau is a hairy man, and I'm a man with smooth skin.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만약 아버지가 저를 만져 보시면 제가 아버지를 속이는 놈이라는 것을 아시게 돼 복은커녕 오히려 저주를 받게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if my father touches me? I would appear to be tricking him and would bring down a curse on myself rather than a blessing."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야곱의 어머니가 그에게 말했습니다. “내 아들아, 그 저주는 내가 받을 테니 너는 그저 내가 시키는 대로만 하여라. 가서 염소들을 끌고 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mother said to him, "My son, let the curse fall on me. Just do what I say; go and get them for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그리하여 야곱은 가서 염소들을 자기 어머니에게로 끌고 왔습니다. 그리고 그의 어머니는 그의 아버지가 좋아하는 맛있는 음식을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and got them and brought them to his mother, and she prepared some tasty food, just the way his father liked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리브가는 집안에 두었던 맏아들 에서의 옷 가운데 가장 좋은 옷을 꺼내 작은 아들 야곱에게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Rebekah took the best clothes of Esau her older son, which she had in the house, and put them on her younger son Jacob.</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그녀는 야곱의 매끈한 두 손과 목덜미에 염소 가죽을 둘러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also covered his hands and the smooth part of his neck with the goatskins.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그리고 자기가 만든 음식과 빵을 자기 아들 야곱에게 건네주었습니다.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handed to her son Jacob the tasty food and the bread she had made.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야곱은 아버지에게 가서 말했습니다. “아버지.” 이삭이 대답했습니다. “그래. 내 아들아, 네가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 his father and said, "My father." "Yes, my son," he answered. "Who is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야곱이 아버지에게 말했습니다. “저는 아버지의 맏아들 에서입니다. 아버지께서 제게 말씀하신 대로 준비해 왔습니다. 자, 일어나셔서 제가 사냥한 고기를 드시고 저를 축복해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said to his father, "I am Esau your firstborn. I have done as you told me. Please sit up and eat some of my game so that you may give me your blessing."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이삭이 말했습니다. “이제 내가 늙어서 언제 죽을 지 모른다.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said, "I am now an old man and don't know the day of my death.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이삭이 그 아들에게 물었습니다. “네가 어떻게 그렇게 빨리 잡아 올 수 있었느냐?” 야곱이 대답했습니다. “아버지의 하나님 여호와께서 제가 사냥감을 금방 찾을 수 있게 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asked his son, "How did you find it so quickly, my son?" "The LORD your God gave me success," he replied.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이삭이 야곱에게 말했습니다. “내 아들아, 이리 가까이 오너라. 내가 너를 좀 만져 보아야겠다. 네가 정말 내 아들 에서인지 알아보아야겠다.”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Isaac said to Jacob, "Come near so I can touch you, my son, to know whether you really are my son Esau or not."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야곱이 자기 아버지 이삭에게 가까이 가자 이삭이 야곱을 만져 보고 나서 말했습니다. “목소리는 야곱의 목소리인데 손은 에서의 손이로구나.”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went close to his father Isaac, who touched him and said, "The voice is the voice of Jacob, but the hands are the hands of Esau."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야곱의 손이 그의 형 에서의 손처럼 털이 많았기 때문에 이삭은 알아보지 못하고 야곱을 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recognize him, for his hands were hairy like those of his brother Esau; so he blessed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이삭이 말했습니다. “네가 정말 내 아들 에서가 맞느냐?” 야곱이 대답했습니다. “그렇습니다.”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you really my son Esau?" he asked. "I am," he replied.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이삭이 말했습니다. “내 아들아, 네가 사냥한 고기를 내게 가져오너라. 내가 먹고 너를 마음껏 축복하겠다.” 야곱이 음식을 가져오자 이삭이 먹었습니다. 또한 야곱이 포도주도 가져오자 이삭이 마셨습니다.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"My son, bring me some of your game to eat, so that I may give you my blessing." Jacob brought it to him and he ate; and he brought some wine and he drank.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야곱의 아버지 이삭이 그에게 말했습니다. “내 아들아, 이리 와서 내게 입을 맞춰라.”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father Isaac said to him, "Come here, my son, and kiss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야곱이 이삭에게 가서 입을 맞추었습니다. 이삭은 야곱의 옷 냄새를 맡고 나서 야곱을 축복하며 말했습니다. “보아라. 내 아들의 향내는 여호와께서 축복하신 들의 향기로구나.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to him and kissed him. When Isaac caught the smell of his clothes, he blessed him and said, "Ah, the smell of my son is like the smell of a field that the LORD has blessed.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하나님께서 하늘의 이슬과 땅의 풍요로움, 곧 곡식과 새 포도주의 풍성함을 네게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give you of heaven's dew and of earth's richness -- an abundance of grain and new wine.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민족들이 너를 섬기고 나라들이 네게 절할 것이다. 너는 네 형제들의 주인이 될 것이며 네 어머니의 아들들이 네게 절할 것이다. 너를 저주하는 사람들은 저주를 받고 너를 축복하는 사람들은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nations serve you and peoples bow down to you. Be lord over your brothers, and may the sons of your mother bow down to you. May those who curse you be cursed and those who bless you be blessed."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그러니 너는 네 무기인 화살통과 활을 갖고 들로 나가서 나를 위해 사냥을 하도록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get your weapons -- your quiver and bow -- and go out to the open country to hunt some wild game for 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이삭이 야곱에게 복을 다 빌어 주었습니다. 야곱이 이삭 앞에서 나가자마자 사냥을 갔던 그의 형 에서가 막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Isaac finished blessing him and Jacob had scarcely left his father's presence, his brother Esau came in from hunting.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에서도 역시 맛있는 음식을 만들어 자기 아버지에게 갖고 가서 말했습니다. “아버지, 일어나셔서 제가 사냥해 온 고기를 잡수시고 저를 축복해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 prepared some tasty food and brought it to his father. Then he said to him, "My father, sit up and eat some of my game, so that you may give me your blessing."</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그의 아버지 이삭이 말했습니다. “너는 누구냐?” 그가 대답했습니다. “아버지의 아들, 아버지의 맏아들 에서입니다.”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Isaac asked him, "Who are you?" "I am your son," he answered, "your firstborn, Esau."</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이삭은 부들부들 떨며 말했습니다. “그러면 아까 사냥한 것을 내게 가져온 사람은 누구냐? 네가 오기 전에 내가 그것을 다 먹고 그를 축복했다. 그러니 복은 그가 받게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trembled violently and said, "Who was it, then, that hunted game and brought it to me? I ate it just before you came and I blessed him -- and indeed he will be blessed!"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에서가 아버지의 말을 듣고 크게 울부짖고 슬퍼하면서 아버지에게 말했습니다. “저를 축복해 주십시오. 내 아버지여! 제게도 축복해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Esau heard his father's words, he burst out with a loud and bitter cry and said to his father, "Bless me -- me too, my father!"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이삭이 말했습니다. “네 동생이 들어와서 속임수를 쓰면서까지 네 복을 빼앗아 가 버렸다.”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"Your brother came deceitfully and took your blessing."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에서가 말했습니다. “그러니까 그의 이름을 야곱이라고 하지 않습니까? 야곱이 이렇게 저를 두 번이나 속였습니다. 전에는 제 장자권을 빼앗더니 이번에는 제 복을 빼앗았습니다.” 에서가 물었습니다. “저를 위해 축복할 것을 하나도 남겨 두지 않으셨습니까?”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said, "Isn't he rightly named Jacob? He has deceived me these two times: He took my birthright, and now he's taken my blessing!" Then he asked, "Haven't you reserved any blessing for 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이삭이 에서에게 대답해 말했습니다. “보아라. 내가 그를 네 주인이 되게 하고 그의 모든 형제들을 다 그의 종으로 주었다. 또 그에게 곡식과 새 포도주를 주었다. 그러니 내 아들아, 내가 너를 위해 무엇을 할 수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answered Esau, "I have made him lord over you and have made all his relatives his servants, and I have sustained him with grain and new wine. So what can I possibly do for you, my son?"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에서가 말했습니다. “아버지, 제게 빌어주실 남은 복이 단 하나도 없습니까? 내 아버지여, 저도 축복해 주십시오. 내 아버지여!” 에서는 목소리를 높여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said to his father, "Do you have only one blessing, my father? Bless me too, my father!" Then Esau wept aloud.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아버지 이삭이 그에게 대답해 말했습니다. “보아라. 네가 거하는 곳은 땅이 풍요롭지 못하고 저 하늘의 이슬도 내리지 않는 곳이다.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Isaac answered him, "Your dwelling will be away from the earth's richness, away from the dew of heaven above.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그리고 내가 좋아하는 맛있는 음식을 만들어 가져오너라. 내가 먹고 죽기 전에 너를 축복하고 싶구나.”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me the kind of tasty food I like and bring it to me to eat, so that I may give you my blessing before I die."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너는 칼을 의지해 살고 네 동생을 섬길 것이다. 그러나 네가 쉼 없이 애쓰면 그가 씌운 멍에를 네 목에서 깨뜨려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live by the sword and you will serve your brother. But when you grow restless, you will throw his yoke from off your neck."</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에서는 자기 아버지가 야곱을 축복한 일로 야곱에게 앙심을 품고 혼잣말로 말했습니다. "내 아버지를 위해 애도해야 할 때가 머지 않았으니 때가 되면 내가 내 동생 야곱을 죽여 버릴테다."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held a grudge against Jacob because of the blessing his father had given him. He said to himself, "The days of mourning for my father are near; then I will kill my brother Jacob."</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맏아들 에서가 한 말을 리브가가 들었습니다. 리브가는 작은아들 야곱을 불러 말했습니다. “네 형 에서가 너를 죽여 그 분을 풀려하고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Rebekah was told what her older son Esau had said, she sent for her younger son Jacob and said to him, "Your brother Esau is consoling himself with the thought of killing you.</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그러니 내 아들아, 내 말을 잘 들어라. 당장 하란에 있는 내 오빠 라반에게로 도망쳐서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my son, do what I say: Flee at once to my brother Laban in Haran.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네 형의 화가 가라앉을 때까지 당분간 거기 있어라.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with him for a while until your brother's fury subsides.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너에 대한 네 형의 화가 풀리고 네가 한 일을 그가 잊게 되면 내가 전갈을 보내 거기에서 너를 돌아오게 하겠다. 내가 어떻게 너희 둘을 하루에 다 잃겠느냐?”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brother is no longer angry with you and forgets what you did to him, I'll send word for you to come back from there. Why should I lose both of you in one day?"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 후 리브가가 이삭에게 말했습니다. “제가 이 헷 사람의 딸들 때문에 사는 게 지긋지긋합니다. 야곱이 만약 이들과 같은 헷 사람의 딸들 가운데서 아내를 맞이하면 제가 무슨 즐거움으로 살겠습니까?”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Rebekah said to Isaac, "I'm disgusted with living because of these Hittite women. If Jacob takes a wife from among the women of this land, from Hittite women like these, my life will not be worth living."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마침 리브가가 이삭이 그 아들 에서에게 말하는 것을 들었습니다. 에서가 사냥해 오려고 들로 나가자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Rebekah was listening as Isaac spoke to his son Esau. When Esau left for the open country to hunt game and bring it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리브가가 자기 아들 야곱에게 말했습니다. “네 아버지가 네 형 에서에게 하는 말을 내가 들었는데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Rebekah said to her son Jacob, "Look, I overheard your father say to your brother Esau,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‘사냥을 해다가 맛있는 음식을 만들어 와 나에게 먹게 하여라. 내가 죽기 전에 여호와 앞에서 너를 축복하겠다’고 하시더구나.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me some game and prepare me some tasty food to eat, so that I may give you my blessing in the presence of the LORD before I die.'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그러니 내 아들아, 잘 듣고 내가 시키는 대로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my son, listen carefully and do what I tell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가축들이 있는 데 가서 좋은 염소 새끼 두 마리를 끌고 오너라. 내가 네 아버지를 위해 그가 좋아하는 맛있는 음식을 만들어 주마.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out to the flock and bring me two choice young goats, so I can prepare some tasty food for your father, just the way he likes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