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이삭이 야곱을 불러 복을 빌어 주고 명령하며 말했습니다. “너는 가나안 여자와 결혼하지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Isaac called for Jacob and blessed him and commanded him: "Do not marry a Canaanite woman.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야곱은 브엘세바를 떠나 하란을 향해 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left Beersheba and set out for Haran.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한 장소에 이르러 해가 지자 거기에서 밤을 지내게 됐습니다. 야곱은 거기에 있던 돌을 가져다가 머리에 베고 누워 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reached a certain place, he stopped for the night because the sun had set. Taking one of the stones there, he put it under his head and lay down to sleep.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꿈에 보니 사닥다리 하나가 땅에 서 있는데 그 꼭대기가 하늘까지 닿아 있었습니다. 그리고 하나님의 천사가 그 위에서 오르락내리락하고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a dream in which he saw a stairway resting on the earth, with its top reaching to heaven, and the angels of God were ascending and descending on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여호와께서 그 위에 서서 말씀하셨습니다. “나는 여호와, 곧 네 조상 아브라함의 하나님, 이삭의 하나님이다. 네가 누운 땅을 내가 너와 네 자손들에게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above it stood the LORD, and he said: "I am the LORD, the God of your father Abraham and the God of Isaac. I will give you and your descendants the land on which you are lying.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자손이 땅의 티끌과 같이 돼서 동서남북으로 퍼지게 될 것이다. 너와 네 자손을 통해 이 땅의 모든 족속들이 복을 받게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descendants will be like the dust of the earth, and you will spread out to the west and to the east, to the north and to the south. All peoples on earth will be blessed through you and your offspring.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너와 함께 있을 것이며 네가 어디로 가든지 너를 지켜 주겠다. 그리고 너를 이 땅으로 다시 데리고 오겠다. 내가 네게 약속한 것을 다 이룰 때까지 너를 떠나지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with you and will watch over you wherever you go, and I will bring you back to this land. I will not leave you until I have done what I have promised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야곱이 잠에서 깨어나 말했습니다. “참으로 이곳은 여호와께서 계신 곳인데 내가 몰랐구나.”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Jacob awoke from his sleep, he thought, "Surely the LORD is in this place, and I was not aware of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그리고 그는 두려워하며 말했습니다. “이 얼마나 두려운 곳인가! 이곳이 바로 하나님의 집이며 이곳이 하늘의 문이구나.”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afraid and said, "How awesome is this place! This is none other than the house of God; this is the gate of heaven."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다음날 아침 일찍 야곱은 머리에 베었던 돌을 가져다가 기둥을 세우고 그 위에 기름을 부었습니다.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Jacob took the stone he had placed under his head and set it up as a pillar and poured oil on top of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그곳을 벧엘이라고 불렀습니다. 원래 이 성은 루스라는 곳이었습니다.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that place Bethel, though the city used to be called Luz.</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곧장 밧단아람에 있는 네 어머니의 아버지 브두엘의 집으로 가거라. 거기서 네 어머니의 오빠인 라반의 딸들 가운데서 너를 위해 아내를 맞이하여라.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at once to Paddan Aram, to the house of your mother's father Bethuel. Take a wife for yourself there, from among the daughters of Laban, your mother's brother.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야곱이 서원하며 말했습니다. “하나님께서 만약 저와 함께 계셔서 제가 가는 이 여정에 저를 지키시고 제게 먹을 것과 입을 것을 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made a vow, saying, "If God will be with me and will watch over me on this journey I am taking and will give me food to eat and clothes to wear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제가 제 아버지 집으로 무사히 돌아가게 해주신다면 여호와께서 제 하나님이 되실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I return safely to my father's house, then the LORD will be my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제가 기둥으로 세운 이 돌이 하나님의 집이 될 것입니다. 그리고 하나님께서 제게 주신 모든 것의 10분의 1을 하나님께 드리겠습니다.”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stone that I have set up as a pillar will be God's house, and of all that you give me I will give you a tenth."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전능하신 하나님께서 네게 복을 주셔서 너로 하여금 자식을 많이 낳고 번성하게 해 너로 여러 민족을 이루게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God Almighty bless you and make you fruitful and increase your numbers until you become a community of peoples.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하나님께서 아브라함에게 주신 복을 너와 네 자손에게 주셔서 네가 지금 나그네로 살고 있는 땅, 곧 하나님께서 아브라함에게 주신 그 땅을 네가 차지하게 되기를 바란다.”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he give you and your descendants the blessing given to Abraham, so that you may take possession of the land where you now live as an alien, the land God gave to Abraham."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이삭이 야곱을 떠나보냈습니다. 야곱은 밧단아람에 사는 라반에게로 갔습니다. 라반은 아람 사람인 브두엘의 아들로서 야곱과 에서의 어머니인 리브가의 오빠였습니다.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Isaac sent Jacob on his way, and he went to Paddan Aram, to Laban son of Bethuel the Aramean, the brother of Rebekah, who was the mother of Jacob and Esau.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에서는 이삭이 야곱을 축복해 밧단아람으로 보내 그곳에서 아내를 얻게 한 것과 이삭이 야곱을 축복하면서 “가나안 여자와 결혼하지 말라” 하고 명령한 것과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Esau learned that Isaac had blessed Jacob and had sent him to Paddan Aram to take a wife from there, and that when he blessed him he commanded him, "Do not marry a Canaanite woman,"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야곱이 부모에게 순종해 밧단아람으로 간 것을 알게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Jacob had obeyed his father and mother and had gone to Paddan Aram.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또한 에서는 자기 아버지 이삭이 가나안 여자들을 못마땅하게 생각하는 것을 알아차렸습니다.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then realized how displeasing the Canaanite women were to his father Isaac;</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그래서 그는 이미 아내들이 있는데도 불구하고 아브라함의 아들 이스마엘에게 가서 그의 딸 마할랏과 결혼했습니다. 그녀는 느바욧의 누이였습니다.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went to Ishmael and married Mahalath, the sister of Nebaioth and daughter of Ishmael son of Abraham, in addition to the wives he already had.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