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 야곱은 여행을 계속해서 동방 사람들의 땅에 도착했습니다.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continued on his journey and came to the land of the eastern peoples.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야곱이 자기 어머니의 오빠 라반의 딸 라헬을 보고 또 자기 어머니의 오빠 라반의 양들을 보자마자 우물로 나아가서 우물 입구에서 돌을 치우고 자기 어머니의 오빠 라반의 양들에게 물을 먹였습니다.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saw Rachel daughter of Laban, his mother's brother, and Laban's sheep, he went over and rolled the stone away from the mouth of the well and watered his uncle's sheep.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야곱은 라헬에게 입을 맞추고 소리 높여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kissed Rachel and began to weep aloud.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야곱은 자기가 라헬의 아버지의 친척이며 자신은 리브가의 아들임을 밝혔습니다. 그러자 라헬이 달려가 아버지에게 이 사실을 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told Rachel that he was a relative of her father and a son of Rebekah. So she ran and told her father.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라반은 자기 여동생의 아들 야곱의 소식을 듣자 달려 나와 야곱을 맞이했습니다. 라반은 야곱을 껴안고 입을 맞추고는 자기 집으로 데려갔습니다. 야곱은 그동안의 일들을 모두 다 라반에게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Laban heard the news about Jacob, his sister's son, he hurried to meet him. He embraced him and kissed him and brought him to his home, and there Jacob told him all these things.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라반이 그에게 말했습니다. “정말로 너는 내 혈육이로구나.” 야곱이 라반의 집에서 그와 함께 한 달 동안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Laban said to him, "You are my own flesh and blood." After Jacob had stayed with him for a whole month,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그때 라반이 야곱에게 말했습니다. “네가 비록 내 친척이기는 해도 삯 없이 일해서야 되겠느냐? 네가 어떤 보수를 원하는지 말해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said to him, "Just because you are a relative of mine, should you work for me for nothing? Tell me what your wages should be."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라반에게는 두 딸이 있었습니다. 큰딸의 이름은 레아였고 작은딸의 이름은 라헬이었습니다.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Laban had two daughters; the name of the older was Leah, and the name of the younger was Rachel.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레아는 시력이 약했고 라헬은 외모가 아름답고 얼굴이 예뻤습니다.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 had weak eyes, but Rachel was lovely in form, and beautiful.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야곱은 라헬을 사랑했습니다. 야곱이 말했습니다. “작은딸 라헬을 주시면 제가 외삼촌을 위해 7년을 일하겠습니다.”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was in love with Rachel and said, "I'll work for you seven years in return for your younger daughter Rachel."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라반이 말했습니다. “내가 그 아이를 다른 사람에게 주는 것보다 네게 주는 게 낫겠다. 여기서 나와 함께 지내도록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said, "It's better that I give her to you than to some other man. Stay here with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야곱이 보니 들에 우물이 있었습니다. 그리고 그 우물 곁에는 양 떼 세 무리가 엎드려 있었습니다. 이곳에서 양치기들이 양들에게 물을 먹이는데 그 우물의 입구에는 커다란 돌이 놓여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saw a well in the field, with three flocks of sheep lying near it because the flocks were watered from that well. The stone over the mouth of the well was large.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야곱은 라헬을 위해 7년을 일했습니다. 그렇지만 야곱이 그녀를 사랑했으므로 그 7년은 단지 며칠처럼 느껴졌습니다.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 served seven years to get Rachel, but they seemed like only a few days to him because of his love for 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7년이 지나자 야곱이 라반에게 말했습니다. “제 아내를 주십시오. 기한이 됐으니 그녀와 결혼하겠습니다.”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said to Laban, "Give me my wife. My time is completed, and I want to lie with 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라반이 온 동네 사람들을 다 불러 모으고 잔치를 벌였습니다.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Laban brought together all the people of the place and gave a feast.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밤이 되자 라반은 딸 레아를 데려다가 야곱에게 보냈습니다. 야곱이 레아에게로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evening came, he took his daughter Leah and gave her to Jacob, and Jacob lay with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라반은 자기 여종 실바를 딸에게 종으로 딸려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Laban gave his servant girl Zilpah to his daughter as her maidservant.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그런데 야곱이 아침이 돼 보니 잠자리를 함께한 사람은 레아였습니다. 야곱이 라반에게 말했습니다. “외삼촌께서 어떻게 제게 이러실 수 있으십니까? 제가 라헬 때문에 일해 드린 것 아닙니까? 왜 저를 속이셨습니까?”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morning came, there was Leah! So Jacob said to Laban, "What is this you have done to me? I served you for Rachel, didn't I? Why have you deceived 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라반이 대답했습니다. “우리 고장에서는 큰딸보다 작은딸을 먼저 시집보내는 법이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replied, "It is not our custom here to give the younger daughter in marriage before the older one.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아이를 위해 1주일을 채워라. 그 후에 우리가 작은딸도 주겠다. 대신 7년을 더 일하여라.”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Finish this daughter's bridal week; then we will give you the younger one also, in return for another seven years of work."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그래서 야곱이 그렇게 1주일을 채우자 라반이 자기 딸 라헬을 그에게 아내로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Jacob did so. He finished the week with Leah, and then Laban gave him his daughter Rachel to be his wife.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그리고 자기 여종 빌하를 딸 라헬의 종으로 딸려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Laban gave his servant girl Bilhah to his daughter Rachel as her maidservant.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양치기들은 양 떼가 다 모이면 우물 입구에 있는 그 돌을 치우고 양 떼들에게 물을 먹인 다음 다시 그 돌을 우물 입구에 덮어 놓곤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flocks were gathered there, the shepherds would roll the stone away from the well's mouth and water the sheep. Then they would return the stone to its place over the mouth of the well.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그렇게 해서 야곱이 라헬과도 결혼했습니다. 야곱은 레아보다 라헬을 더 사랑했습니다. 그가 라반을 위해 다시 7년을 더 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lay with Rachel also, and he loved Rachel more than Leah. And he worked for Laban another seven years.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여호와께서는 레아가 사랑받지 못하는 것을 보고 그녀의 태를 열어 주셨습니다. 그러나 라헬은 아이를 갖지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saw that Leah was not loved, he opened her womb, but Rachel was barren.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레아가 임신해 아들을 낳고 “여호와께서 내 비참함을 보셨구나. 이제 내 남편이 나를 사랑할 것이다” 하면서 그 이름을 르우벤이라고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Leah became pregnant and gave birth to a son. She named him Reuben, for she said, "It is because the LORD has seen my misery. Surely my husband will love me now."</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그녀가 다시 임신해 아들을 낳고 “여호와께서 내가 사랑받지 못하는 것을 들으시고 이 아이를 내게 주셨구나” 하면서 그 이름을 시므온이라고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conceived again, and when she gave birth to a son she said, "Because the LORD heard that I am not loved, he gave me this one too." So she named him Simeon.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그녀가 다시 임신해 아들을 낳고 “내가 내 남편의 아들을 셋이나 낳았으니 이제 드디어 그가 내게 애착을 갖겠지” 하면서 그 이름을 레위라고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she conceived, and when she gave birth to a son she said, "Now at last my husband will become attached to me, because I have borne him three sons." So he was named Levi.</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그녀가 다시 임신해 아들을 낳고 “이번에야말로 내가 여호와를 찬양할 것이다” 하면서 그 이름을 유다라고 지었습니다. 그러고 나서 레아의 출산이 멈추었습니다.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conceived again, and when she gave birth to a son she said, "This time I will praise the LORD." So she named him Judah. Then she stopped having children.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야곱이 그들에게 물었습니다. “내 형제들이여, 여러분은 어디에서 왔습니까?” 그들이 대답했습니다. “하란에서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asked the shepherds, "My brothers, where are you from?" "We're from Haran," they replied.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야곱이 그들에게 말했습니다. “그러면 나홀의 손자 라반을 아십니까?” 그들이 대답했습니다. “네,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"Do you know Laban, Nahor's grandson?" "Yes, we know him," they answered.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야곱이 다시 물었습니다. “그분이 잘 계십니까?” 그들이 대답했습니다. “예, 그렇습니다. 저기 라반의 딸 라헬이 양을 몰고 오는군요.”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asked them, "Is he well?" "Yes, he is," they said, "and here comes his daughter Rachel with the sheep."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야곱이 말했습니다. “그런데 아직 한낮이라 짐승들을 모아들일 때가 아니지 않습니까? 양들에게 물을 먹이고 가서 풀을 뜯게 하시지요.”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 said, "the sun is still high; it is not time for the flocks to be gathered. Water the sheep and take them back to pasture."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대답했습니다. “우리는 그렇게 할 수 없습니다. 양 떼가 다 모이고 우물 입구에서 돌을 치울 때까지 우리는 양들에게 물을 먹일 수가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can't," they replied, "until all the flocks are gathered and the stone has been rolled away from the mouth of the well. Then we will water the sheep."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야곱이 아직 그들과 말하고 있을 때 라헬이 자기 아버지의 양들을 몰고 왔습니다. 라헬도 양치기였습니다.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talking with them, Rachel came with her father's sheep, for she was a shepherdess.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