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 하나님께서 만드신 들짐승 가운데 뱀이 가장 교활했습니다. 그가 여자에게 말했습니다. “정말 하나님께서 ‘동산의 어떤 나무의 열매도 먹으면 안 된다’라고 말씀하셨느냐?”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serpent was more crafty than any of the wild animals the LORD God had made. He said to the woman, "Did God really say, `You must not eat from any tree in the garden'?"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아담이 대답했습니다. “제가 동산에서 하나님의 소리를 듣고 벌거벗은 것이 두려워 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"I heard you in the garden, and I was afraid because I was naked; so I hid."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하나님께서 말씀하셨습니다. “누가 네게 네가 벌거벗었다는 것을 말해 주었느냐? 내가 먹지 말라고 네게 명령한 그 나무 열매를 네가 먹었느냐?”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"Who told you that you were naked? Have you eaten from the tree that I commanded you not to eat from?"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아담이 말했습니다. “하나님께서 함께하라고 제게 주신 그 여자가 그 나무 열매를 제게 주어서 제가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"The woman you put here with me -- she gave me some fruit from the tree, and I ate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 하나님께서 그 여자에게 말씀하셨습니다. “네가 어째서 이런 일을 저질렀느냐?”여자가 말했습니다. “뱀이 저를 꾀어서 제가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said to the woman, "What is this you have done?" The woman said, "The serpent deceived me, and I 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 하나님께서 뱀에게 말씀하셨습니다. “네가 이 일을 저질렀으니 너는 모든 가축과 모든 들짐승보다 더 저주를 받을 것이다. 배로 기어 다니고 네가 사는 평생 동안 흙을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said to the serpent, "Because you have done this, "cursed are you above all the livestock and all the wild animals! You will crawl on your belly and you will eat dust all the days of your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너와 여자 사이에, 네 자손과 여자의 자손 사이에 증오심을 두리니 여자의 자손이 네 머리를 상하게 하고 너는 그의 발뒤꿈치를 상하게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put enmity between you and the woman, and between your offspring and hers; he will crush your head, and you will strike his heel."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여자에게 하나님께서 말씀하셨습니다. “내가 네게 임신의 수고로움을 크게 더할 것이니 네가 괴로움 속에서 자식을 낳을 것이다. 너는 남편을 지배하려 하나 그가 너를 다스릴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woman he said, "I will greatly increase your pains in childbearing; with pain you will give birth to children. Your desire will be for your husband, and he will rule over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아담에게 하나님께서 말씀하셨습니다. “네가 네 아내의 말을 듣고 내가 네게 명령해 ‘먹지 마라’고 말한 나무의 열매를 먹었으니 너 때문에 땅이 저주를 받을 것이다. 네가 일평생 수고해야 땅에서 나는 것을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Adam he said, "Because you listened to your wife and ate from the tree about which I commanded you, `You must not eat of it,' "Cursed is the ground because of you; through painful toil you will eat of it all the days of your life.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땅은 네게 가시덤불과 엉겅퀴를 내고 너는 밭의 식물을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produce thorns and thistles for you, and you will eat the plants of the field.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흙에서 취해졌으니 흙으로 돌아갈 때까지 네 얼굴에 땀이 흘러야 네가 음식을 먹을 것이다. 너는 흙이니 흙으로 돌아갈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sweat of your brow you will eat your food until you return to the ground, since from it you were taken; for dust you are and to dust you will return."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여자가 뱀에게 말했습니다. “우리는 동산에 있는 나무들의 열매를 먹어도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said to the serpent, "We may eat fruit from the trees in the garden,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아담이 그의 아내를 하와라고 불렀는데 이는 그녀가 살아 있는 모든 사람들의 어머니이기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Adam named his wife Eve, because she would become the mother of all the living.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 하나님께서 아담과 그 아내를 위해 가죽옷을 만들어 입히셨습니다.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made garments of skin for Adam and his wife and clothed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 하나님께서 말씀하셨습니다. “이 사람이 우리 가운데 하나같이 돼 선악을 알게 됐으니 이제 그가 손을 뻗어 생명나무 열매까지 따먹고 영원히 살게 되면 안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said, "The man has now become like one of us, knowing good and evil. He must not be allowed to reach out his hand and take also from the tree of life and eat, and live forever."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 하나님께서 그를 에덴 동산에서 내보내 그가 취해진 땅을 일구게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banished him from the Garden of Eden to work the ground from which he had been taken.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하나님께서 그 사람을 쫓아내시고 에덴 동산 동쪽에 그룹들과 회전하는 칼의 불꽃을 둬 생명나무로 가는 길을 지키게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drove the man out, he placed on the east side of the Garden of Eden cherubim and a flaming sword flashing back and forth to guard the way to the tree of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하나님께서 ‘동산 한가운데 있는 나무의 열매는 죽지 않으려거든 먹지도 말고 건드리지도 마라’고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did say, `You must not eat fruit from the tree that is in the middle of the garden, and you must not touch it, or you will die.'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뱀이 여자에게 말했습니다. “너희가 절대로 죽지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surely die," the serpent said to the woman.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너희가 그것을 먹는 날에는 너희 눈이 열려서 너희가 선과 악을 아시는 하나님처럼 될 것을 하나님께서 아시기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knows that when you eat of it your eyes will be opened, and you will be like God, knowing good and evil."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여자가 보니 그 나무의 열매가 먹기에 좋고 눈으로 보기에도 좋으며 지혜롭게 할 만큼 탐스러워 보였습니다. 여자가 그 열매를 따서 먹었습니다. 그리고 자기와 함께 있는 남자에게도 주니 그도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saw that the fruit of the tree was good for food and pleasing to the eye, and also desirable for gaining wisdom, she took some and ate it. She also gave some to her husband, who was with her, and he ate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그러자 그 두 사람의 눈이 밝아져 자신들이 벌거벗었음을 알게 됐습니다. 그들은 자신들을 위해 무화과나무 잎을 엮어 옷을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eyes of both of them were opened, and they realized they were naked; so they sewed fig leaves together and made coverings for themselves.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서늘한 바람이 부는 그날 동산을 거니시는 여호와 하나님의 소리를 듣고 아담과 그의 아내가 여호와의 낯을 피해 동산의 나무 사이로 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and his wife heard the sound of the LORD God as he was walking in the garden in the cool of the day, and they hid from the LORD God among the trees of the garden.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 하나님께서 아담을 부르시며, “네가 어디 있느냐”고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God called to the man, "Where are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