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라헬은 자기가 야곱에게 아이를 낳아 주지 못하자 자기 언니를 질투했습니다. 야곱에게 말했습니다. “저도 자식을 낳게 해 주세요. 그렇지 않으면 죽어 버릴 거예요.”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Rachel saw that she was not bearing Jacob any children, she became jealous of her sister. So she said to Jacob, "Give me children, or I'll die!"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레아의 여종 실바가 야곱에게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Leah's servant Zilpah bore Jacob a son.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레아가 말했습니다. “내가 복을 받았도다” 하고 그 이름을 갓이라고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"What good fortune!" So she named him Gad.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레아의 종 실바가 야곱에게 다시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Leah's servant Zilpah bore Jacob a second son.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레아가 말했습니다. “나는 행복하도다. 여자들이 나를 복되다 할 것이다” 하고 그 이름을 아셀이라고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"How happy I am! The women will call me happy." So she named him Asher.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밀을 추수할 때 르우벤이 들에 나갔다가 자귀나무를 발견했습니다. 자기 어머니 레아에게 갖다 주자 라헬이 레아에게 말했습니다. “언니 아들이 갖다 준 자귀나무를 조금 나눠 줘요.”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wheat harvest, Reuben went out into the fields and found some mandrake plants, which he brought to his mother Leah. Rachel said to Leah, "Please give me some of your son's mandrakes."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레아가 라헬에게 말했습니다. “네가 내 남편을 빼앗아 간 것도 모자라서 이젠 내 아들이 가져온 자귀나무까지 빼앗아 가려고 해?” 라헬이 레아에게 대답했습니다. “언니의 아들이 가져온 자귀나무를 제게 주면 그 대가로 오늘 밤에는 언니와 남편이 잠자리를 같이 하게 할 거예요.”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 said to her, "Wasn't it enough that you took away my husband? Will you take my son's mandrakes too?" "Very well," Rachel said, "he can sleep with you tonight in return for your son's mandrakes."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야곱이 저녁이 돼 들에서 돌아오자 레아가 그를 맞으러 나가서 말했습니다. “당신은 오늘 저의 침소에 드셔야 해요. 제 아들이 가져온 자귀나무로 제가 당신을 샀습니다.” 야곱은 그날 밤 레아와 함께 잠자리를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Jacob came in from the fields that evening, Leah went out to meet him. "You must sleep with me," she said. "I have hired you with my son's mandrakes." So he slept with her that night.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하나님께서 레아의 기도를 들으셔서 레아가 임신했습니다. 그녀는 야곱에게 다섯 번째로 아들을 낳아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listened to Leah, and she became pregnant and bore Jacob a fifth son.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레아가 말했습니다. “내가 내 여종을 내 남편에게 주었더니 하나님께서 내게 갚아 주셨구나” 하고 그 이름을 잇사갈이라고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"God has rewarded me for giving my maidservant to my husband." So she named him Issachar.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레아가 다시 임신해 야곱에게 여섯 번째로 아들을 낳아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 conceived again and bore Jacob a sixth son.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야곱은 화가 나서 그녀에게 말했습니다. “내가 하나님을 대신하겠소? 하나님께서 당신의 태를 닫으셔서 아기를 갖지 못하게 하시는데 어쩌란 말이오?”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became angry with her and said, "Am I in the place of God, who has kept you from having children?"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레아가 말했습니다. “하나님께서 내게 좋은 선물을 주셨구나. 내가 내 남편에게 여섯 번째로 아들을 낳았으니 이번에는 내 남편이 나를 존중해 줄 것이다” 하고 그 이름을 스불론이라고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"God has presented me with a precious gift. This time my husband will treat me with honor, because I have borne him six sons." So she named him Zebulun.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그리고 얼마 후 레아는 딸을 낳고 그 이름을 디나라고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she gave birth to a daughter and named her Dinah.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그때 하나님께서 라헬을 기억하셨습니다. 하나님께서 라헬의 기도를 들으시고 그녀의 태를 열어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remembered Rachel; he listened to her and opened her womb.</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라헬이 임신해 아들을 낳고 말했습니다. “하나님께서 내 수치를 거둬 가셨다.”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became pregnant and gave birth to a son and said, "God has taken away my disgrace."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그녀는 “여호와께서 내게 아들을 하나 더 주시기를 바랍니다”라고 말하면서 그의 이름을 요셉이라고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named him Joseph, and said, "May the LORD add to me another son."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라헬이 요셉을 낳은 후 야곱이 라반에게 말했습니다. “이제 저를 보내 주십시오. 제가 제 집과 제 고향으로 돌아갔으면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Rachel gave birth to Joseph, Jacob said to Laban, "Send me on my way so I can go back to my own homeland.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제게 제 아내들과 자식들을 주십시오. 제가 그들을 위해 외삼촌을 섬겼습니다. 이제 저는 그만 떠나야겠습니다. 외삼촌은 제가 외삼촌을 위해서 얼마나 일했는지 아십니다.”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me my wives and children, for whom I have served you, and I will be on my way. You know how much work I've done for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라반이 야곱에게 말했습니다. “내게 호의를 베풀어 제발 여기 머물러 있어라. 여호와께서 너 때문에 내게 복을 주셔서 내가 부유하게 된 것을 알았다.”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Laban said to him, "If I have found favor in your eyes, please stay. I have learned by divination that the LORD has blessed me because of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라반이 또 말했습니다. “네가 받고자 하는 품삯을 말하면 내가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added, "Name your wages, and I will pay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야곱이 라반에게 말했습니다. “제가 외삼촌을 위해 어떻게 일했는지, 외삼촌의 가축들을 제가 어떻게 돌보았는지 외삼촌은 아실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him, "You know how I have worked for you and how your livestock has fared under my care.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라헬이 말했습니다. “여기 내 여종 빌하가 있으니 그녀와 잠자리를 같이 하세요. 빌하가 자식을 낳아 제게 안겨 주면 저도 그녀를 통해 자식을 얻을 수 있을 거예요.”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said, "Here is Bilhah, my maidservant. Sleep with her so that she can bear children for me and that through her I too can build a family."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제가 오기 전에는 외삼촌께서 가진 것이 조금밖에 없었는데 저 때문에 여호와께서 외삼촌에게 복을 주셔서 외삼촌께서 크게 번창했습니다. 하지만 저는 언제 제 가정을 챙기겠습니까?”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little you had before I came has increased greatly, and the LORD has blessed you wherever I have been. But now, when may I do something for my own household?"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라반이 말했습니다. “내가 무엇을 해 주면 좋겠느냐?” 야곱이 말했습니다. “다른 것은 아무것도 필요 없습니다. 다만 외삼촌께서 이것만 해 주신다면 제가 계속 외삼촌의 양들을 치고 돌보겠습니다.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I give you?" he asked. "Don't give me anything," Jacob replied. "But if you will do this one thing for me, I will go on tending your flocks and watching over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제가 오늘 외삼촌의 가축 사이로 돌아다니면서 얼룩이나 점이 있는 양과 검은 양과 얼룩이나 점이 있는 염소를 다 골라낼 테니 그것들을 제 품삯으로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go through all your flocks today and remove from them every speckled or spotted sheep, every dark-colored lamb and every spotted or speckled goat. They will be my wages.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나중에 외삼촌께서 제게 품삯으로 주신 것들을 조사하실 때 제가 얼마나 정직했는지 드러날 것입니다. 얼룩이나 점이 없는 염소나 검지 않은 양이 있다면 다 제가 훔친 것이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my honesty will testify for me in the future, whenever you check on the wages you have paid me. Any goat in my possession that is not speckled or spotted, or any lamb that is not dark-colored, will be considered stolen."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라반이 말했습니다. “좋다. 네가 말한 대로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"Agreed," said Laban. "Let it be as you have said."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바로 그날 라반은 얼룩이나 점이 있는 숫염소와 흰색 바탕에 얼룩이나 점이 있는 암염소들과 검은 양들을 모두 가려내고 자기 아들들에게 그 짐승들을 맡겨 돌보게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he removed all the male goats that were streaked or spotted, and all the speckled or spotted female goats (all that had white on them) and all the dark-colored lambs, and he placed them in the care of his sons.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라반은 야곱이 있는 데서 3일 정도 걸리는 거리를 두었습니다. 야곱은 남아서 라반이 남겨 놓은 양들을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put a three-day journey between himself and Jacob, while Jacob continued to tend the rest of Laban's flocks.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야곱은 미루나무와 살구나무와 플라타너스 나무의 싱싱한 가지들을 꺾어다가 껍질을 벗겨 나뭇가지의 하얀 속살이 보이도록 흰 줄무늬를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however, took fresh-cut branches from poplar, almond and plane trees and made white stripes on them by peeling the bark and exposing the white inner wood of the branches.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야곱은 그 껍질 벗긴 나뭇가지들을 가축 떼가 물을 먹으러 올 때 볼 수 있도록 개천의 물구유 속에 세워 두었습니다. 가축 떼가 물을 먹으러 왔다가 새끼를 배게 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placed the peeled branches in all the watering troughs, so that they would be directly in front of the flocks when they came to drink. When the flocks were in heat and came to drink,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나뭇가지 앞에서 새끼를 배면 가축 떼는 줄무늬나 얼룩무늬나 점 있는 새끼를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mated in front of the branches. And they bore young that were streaked or speckled or spotted.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라헬이 야곱에게 자기 여종 빌하를 아내로 주자 야곱이 그녀와 잠자리를 함께했습니다.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gave him her servant Bilhah as a wife. Jacob slept with her,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야곱은 새끼들을 따로 떼어 놓고 줄무늬가 있거나 검은 것들을 라반의 가축 떼와 떼어 놓았습니다. 이렇게 야곱은 자기 가축 떼를 라반의 가축 떼와 섞이지 않게 따로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set apart the young of the flock by themselves, but made the rest face the streaked and dark-colored animals that belonged to Laban. Thus he made separate flocks for himself and did not put them with Laban's animals.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야곱은 튼튼한 가축들이 새끼를 밸 때는 그 나뭇가지들을 그 가축들이 보도록 개천의 물구유 속에 두고 그 앞에서 새끼를 배도록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stronger females were in heat, Jacob would place the branches in the troughs in front of the animals so they would mate near the branches,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그러나 약한 가축들이면 그 나뭇가지들을 앞에 두지 않았습니다. 그렇게 해서 약한 것들은 라반의 것이 되고 튼튼한 것들은 야곱의 것이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animals were weak, he would not place them there. So the weak animals went to Laban and the strong ones to Jacob.</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이런 식으로 해서 야곱은 점점 더 번창하게 됐습니다. 많은 가축 떼뿐 아니라 남종들과 여종들과 낙타들과 나귀들을 많이 갖게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 man grew exceedingly prosperous and came to own large flocks, and maidservants and menservants, and camels and donkeys.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빌하가 임신해 야곱에게 아들을 낳아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became pregnant and bore him a 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라헬이 말했습니다. “하나님께서 나를 변호하시고 내 목소리를 들으셔서 내게 아들을 주셨구나” 하고 그 이름을 단이라고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Rachel said, "God has vindicated me; he has listened to my plea and given me a son." Because of this she named him Dan.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라헬의 종 빌하가 다시 임신해 야곱에게 아들을 낳습니다.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Rachel's servant Bilhah conceived again and bore Jacob a second son.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라헬이 말했습니다. “내가 언니와 큰 싸움을 싸워서 이겼다” 하고 그 이름을 납달리라고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Rachel said, "I have had a great struggle with my sister, and I have won." So she named him Naphtali.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레아는 자기가 출산이 멈춘 것을 알고 자기 여종 실바를 야곱에게 아내로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Leah saw that she had stopped having children, she took her maidservant Zilpah and gave her to Jacob as a wife.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