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야곱은 라반의 아들들이 하는 말을 듣게 됐습니다. “야곱이 우리 아버지의 것을 다 빼앗아갔다. 그가 우리 아버지의 것을 갖고 저렇게 부자가 됐다.”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heard that Laban's sons were saying, "Jacob has taken everything our father owned and has gained all this wealth from what belonged to our father."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한번은 가축들이 새끼를 밸 때 내가 꿈속에서 눈을 들어 보니 가축 떼와 교미하는 수컷들은 줄무늬가 있거나 얼룩이 있거나 점이 있는 것들이었소.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breeding season I once had a dream in which I looked up and saw that the male goats mating with the flock were streaked, speckled or spotted.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그때 꿈속에서 하나님의 천사가 ‘야곱아’하고 나를 불렀소. ‘내가 여기 있습니다’ 하고 내가 대답했소.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angel of God said to me in the dream, `Jacob.' I answered, `Here I am.'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그랬더니 그가 말씀하셨소. ‘눈을 들어 보아라. 가축들과 교미하러 올라간 수컷들은 다 줄무늬가 있거나 얼룩이 있거나 점이 있는 것이 아니냐? 내가 라반이 네게 한 일을 다 보았기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said, `Look up and see that all the male goats mating with the flock are streaked, speckled or spotted, for I have seen all that Laban has been doing to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나는 네가 기둥에 기름을 붓고 내게 서원을 했던 벧엘의 하나님이다. 이제 일어나 이 땅을 떠나 네 고향으로 돌아가라’고 말이오.”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the God of Bethel, where you anointed a pillar and where you made a vow to me. Now leave this land at once and go back to your native land.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라헬과 레아가 야곱에게 대답해 말했습니다. “이제 우리가 우리 아버지의 집에서 받을 몫이나 유업이 더 있겠습니까?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Rachel and Leah replied, "Do we still have any share in the inheritance of our father's estate?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아버지가 우리를 팔아먹고 우리 돈까지 다 가로챘으니 아버지가 우리를 이방 사람처럼 생각하는 게 분명합니다.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Does he not regard us as foreigners? Not only has he sold us, but he has used up what was paid for us.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하나님께서 우리 아버지에게서 빼앗으신 모든 재산은 다 우리와 우리 자식들의 것입니다. 그러니 하나님께서 당신에게 말씀하신 그대로 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Surely all the wealth that God took away from our father belongs to us and our children. So do whatever God has told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야곱이 자식들과 아내들을 서둘러 낙타에 태웠습니다.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Jacob put his children and his wives on camels,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그리고 모든 가축들과 밧단아람에서 모은 재물들을 전부 갖고 가나안 땅에 계신 자기 아버지 이삭에게 가려고 길을 떠났습니다.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drove all his livestock ahead of him, along with all the goods he had accumulated in Paddan Aram, to go to his father Isaac in the land of Canaan.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라반이 양털을 깎으러 간 사이에 라헬은 자기 아버지의 드라빔을 훔쳤습니다.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Laban had gone to shear his sheep, Rachel stole her father's household gods.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야곱이 라반의 얼굴을 보니 라반이 자기를 대하는 태도가 예전 같지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Jacob noticed that Laban's attitude toward him was not what it had been.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야곱은 자기가 도망간다는 낌새를 알아차리지 못하게 아람 사람 라반을 속이고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Moreover, Jacob deceived Laban the Aramean by not telling him he was running away.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이렇게 해서 야곱은 모든 재산을 갖고 그에게 속한 모든 사람들을 거느리고 도망쳤습니다. 그는 강을 건너 길르앗 산지로 향했습니다.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fled with all he had, and crossing the River, he headed for the hill country of Gilead.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라반은 3일이 지나서야 야곱이 도망쳤다는 소식을 듣게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third day Laban was told that Jacob had fled.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라반은 자기 형제들을 데리고 야곱을 잡으려고 7일을 쫓아가 길르앗 산지에서 야곱을 따라잡았습니다.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Taking his relatives with him, he pursued Jacob for seven days and caught up with him in the hill country of Gilead.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그날 밤에 하나님께서 아람 사람 라반의 꿈속에 나타나 말씀하셨습니다. “너는 야곱에게 옳고 그름을 따지지 않도록 조심하여라.”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God came to Laban the Aramean in a dream at night and said to him, "Be careful not to say anything to Jacob, either good or bad."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라반이 야곱을 따라잡았습니다. 그때 야곱은 그 산에서 장막을 치고 있었습니다. 라반과 그 형제들도 길르앗 산에 진을 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had pitched his tent in the hill country of Gilead when Laban overtook him, and Laban and his relatives camped there too.</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라반이 야곱에게 말했습니다. “네가 내게 어찌 이럴 수 있느냐? 네가 나를 속이고 내 딸들을 마치 칼로 잡은 노예나 된 듯이 끌고 가지 않았느냐?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Laban said to Jacob, "What have you done? You've deceived me, and you've carried off my daughters like captives in war.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왜 나를 속이고 몰래 도망갔느냐? 왜 내게 말하지 않았느냐? 나는 너를 북과 수금에 맞춰 노래를 부르며 기쁘게 보내 주었을 텐데 말이다.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did you run off secretly and deceive me? Why didn't you tell me, so I could send you away with joy and singing to the music of tambourines and harps?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너는 내가 내 손자들과 딸들에게 입 맞추며 작별 인사할 기회도 주지 않았다. 네가 이렇게 한 것은 어리석게 행한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didn't even let me kiss my grandchildren and my daughters good-by. You have done a foolish thing.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나는 너를 해칠 수도 있었다. 하지만 어젯밤에 너희 조상의 하나님께서 내게 말씀하시기를 ‘너는 야곱에게 옳고 그름을 따지지 않도록 조심하여라’하셨다.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the power to harm you; but last night the God of your father said to me, `Be careful not to say anything to Jacob, either good or bad.'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여호와께서 야곱에게 말씀하셨습니다. “네 조상의 땅 네 친족들에게 돌아가거라. 내가 너와 함께하겠다.”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Jacob, "Go back to the land of your fathers and to your relatives, and I will be with you."</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네가 네 아버지 집에 돌아가고 싶어서 떠난 것은 알겠다. 그런데 도대체 내 드라빔은 왜 훔쳤느냐?”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you have gone off because you longed to return to your father's house. But why did you steal my gods?"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야곱이 라반에게 대답해 말했습니다. “저는 외삼촌께서 외삼촌의 딸들을 강제로 제게서 빼앗아 갈까 봐 두려웠습니다.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answered Laban, "I was afraid, because I thought you would take your daughters away from me by force.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만약 외삼촌의 우상 신을 갖고 있는 사람을 발견하신다면 그는 살아남지 못할 것입니다. 우리 친족들이 보는 앞에서 외삼촌께서 직접 제가 가진 것들을 뒤져 보시고 발견하신다면 가져가십시오.” 이때 야곱은 라헬이 드라빔을 훔친 것을 모르고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find anyone who has your gods, he shall not live. In the presence of our relatives, see for yourself whether there is anything of yours here with me; and if so, take it." Now Jacob did not know that Rachel had stolen the gods.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라반이 야곱의 장막과 레아의 장막과 두 여종의 장막에 들어가 보았지만 아무것도 찾을 수가 없었습니다. 라반이 레아의 장막에서 나와 라헬의 장막으로 들어갔습니다.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Laban went into Jacob's tent and into Leah's tent and into the tent of the two maidservants, but he found nothing. After he came out of Leah's tent, he entered Rachel's tent.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그때 라헬은 그 드라빔을 낙타의 안장 밑에 넣고 그 위에 올라타 앉아 있었습니다. 라반이 그녀의 장막을 다 뒤졌지만 아무것도 찾을 수가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Rachel had taken the household gods and put them inside her camel's saddle and was sitting on them. Laban searched through everything in the tent but found nothing.</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라헬이 자기 아버지에게 말했습니다. “내 주여, 제게 노여워하지 마십시오. 저는 지금 월경을 하고 있어서 일어날 수가 없습니다.” 그는 뒤져보았지만 결국 드라빔을 찾을 수가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Rachel said to her father, "Don't be angry, my lord, that I cannot stand up in your presence; I'm having my period." So he searched but could not find the household gods.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야곱이 화가 나서 라반에게 따지며 그에게 말했습니다. “제게 무슨 잘못이 있고 또 제게 무슨 죄가 있다고 외삼촌께서 불길처럼 저를 추격하신 것입니까?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was angry and took Laban to task. "What is my crime?" he asked Laban. "What sin have I committed that you hunt me down?</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외삼촌께서는 제 물건들을 다 뒤져 보셨습니다. 외삼촌의 집에 속한 물건을 찾으셨습니까? 여기에서 그것을 외삼촌의 형제들과 제 친족들 앞에 내놓아 보십시오. 그들이 우리 둘 사이에 판단할 수 있게 말입니다.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that you have searched through all my goods, what have you found that belongs to your household? Put it here in front of your relatives and mine, and let them judge between the two of us.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제가 외삼촌과 함께 지낸 것이 20년입니다. 그동안 외삼촌의 양과 염소가 유산한 적도 없고 제가 외삼촌의 양들을 잡아먹은 적도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been with you for twenty years now. Your sheep and goats have not miscarried, nor have I eaten rams from your flocks.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들짐승에게 찢겨 죽임을 당한 것은 제가 외삼촌께 갖다 드리지 않고 제가 그것을 보상했습니다. 그러나 외삼촌은 밤이든 낮이든 도둑을 맞으면 그것을 제게 물어내게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did not bring you animals torn by wild beasts; I bore the loss myself. And you demanded payment from me for whatever was stolen by day or night.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야곱은 라헬과 레아를 가축 떼가 있는 들로 불러냈습니다.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Jacob sent word to Rachel and Leah to come out to the fields where his flocks were.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낮에는 너무 뜨거워 견디기 어렵고 밤에는 너무 추워서 제대로 잠도 잘 수가 없이 지낸 게 제 처지였습니다.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was my situation: The heat consumed me in the daytime and the cold at night, and sleep fled from my eyes.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제가 외삼촌의 집에서 지낸 20년 동안 저는 외삼촌의 딸들을 위해 14년, 그리고 외삼촌의 양들을 위해 6년 동안 외삼촌을 섬겼습니다. 그런데 외삼촌은 제 품삯을 열 번이나 바꾸셨습니다.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like this for the twenty years I was in your household. I worked for you fourteen years for your two daughters and six years for your flocks, and you changed my wages ten times.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제 아버지의 하나님, 아브라함의 하나님, 곧 이삭이 경외하는 분께서 저와 함께하지 않으셨다면 외삼촌께서는 분명히 저를 빈손으로 보내셨을 것입니다. 그러나 하나님께서는 제가 고난당한 것과 제가 수고한 것을 보시고 어젯밤에 외삼촌을 꾸짖으신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God of my father, the God of Abraham and the Fear of Isaac, had not been with me, you would surely have sent me away empty-handed. But God has seen my hardship and the toil of my hands, and last night he rebuked you."</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라반이 야곱에게 대답했습니다. “이 딸들도 내 딸들이요, 이 아이들도 내 손자들이며 이 양들도 내 양들이다. 네가 보고 있는 모든 것들은 다 내 것이다. 내가 오늘날 내 딸들이나 내 딸들이 낳은 내 손자들에게 어떻게 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Laban answered Jacob, "The women are my daughters, the children are my children, and the flocks are my flocks. All you see is mine. Yet what can I do today about these daughters of mine, or about the children they have borne?</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자, 너와 나 사이에 언약을 맺고 그것을 우리 사이에 증거로 삼도록 하자.”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now, let's make a covenant, you and I, and let it serve as a witness between us."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야곱이 돌을 가져다가 기둥을 세웠습니다.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Jacob took a stone and set it up as a pillar.</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야곱이 자기 친족들에게 “돌들을 모으라”고 말했습니다. 그들이 돌들을 가져다가 쌓고 그 돌무더기 옆에서 음식을 먹었습니다.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his relatives, "Gather some stones." So they took stones and piled them in a heap, and they ate there by the heap.</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라반은 그 돌무더기를 여갈사하두다라고 불렀습니다. 야곱은 그것을 갈르엣이라고 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Laban called it Jegar Sahadutha, and Jacob called it Galeed.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라반이 말했습니다. “이 돌무더기가 오늘 너와 나 사이에 증거가 될 것이다.” 이것이 갈르엣이라고 불려진 유래입니다.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Laban said, "This heap is a witness between you and me today." That is why it was called Galeed.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이것은 또한 미스바라고도 불렸는데 그것은 라반이 말하기를 “우리가 서로 떨어져 있는 동안에도 여호와께서 너와 나 사이를 지켜 주시기를 바란다.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also called Mizpah, because he said, "May the LORD keep watch between you and me when we are away from each other.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야곱이 그들에게 말했습니다. “내가 당신들의 아버지를 보니 그가 나를 대하는 태도가 예전 같지 않소. 그러나 내 아버지의 하나님께서는 나와 함께하셨소.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them, "I see that your father's attitude toward me is not what it was before, but the God of my father has been with me.</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네가 만약 내 딸들을 박대하거나 내 딸들 외에 다른 아내를 얻는다거나 하면 비록 우리 사이에 아무도 없어도 하나님께서 너와 나 사이에 증인이 되실 것이다”라고 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mistreat my daughters or if you take any wives besides my daughters, even though no one is with us, remember that God is a witness between you and me."</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라반이 야곱에게 말했습니다. “여기 내가 너와 나 사이에 세운 이 돌무더기와 기둥을 보아라.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Laban also said to Jacob, "Here is this heap, and here is this pillar I have set up between you and me.</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이 돌무더기가 증거며 이 기둥이 증거다. 내가 이 돌무더기를 지나 네게로 가지 않을 것이며 너도 이 돌무더기와 기둥을 지나 나를 해치러 오지 말아야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heap is a witness, and this pillar is a witness, that I will not go past this heap to your side to harm you and that you will not go past this heap and pillar to my side to harm me.</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아브라함의 하나님, 나홀의 하나님, 그들 조상의 하나님께서 우리 사이를 판단하시기를 빈다.” 야곱이 자기 아버지 이삭이 경외하는 분의 이름으로 맹세를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the God of Abraham and the God of Nahor, the God of their father, judge between us." So Jacob took an oath in the name of the Fear of his father Isaac.</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야곱이 그 산에서 제사를 드리고 자기 친족들을 불러 빵을 먹었습니다. 그렇게 그들이 함께 식사를 한 뒤 그 산에서 밤을 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offered a sacrifice there in the hill country and invited his relatives to a meal. After they had eaten, they spent the night there.</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다음날 아침 일찍 라반이 일어나 자기 손자들과 딸들에게 입 맞추고 그들을 위해 복을 빌었습니다. 라반이 길을 떠나 자기 집으로 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the next morning Laban kissed his grandchildren and his daughters and blessed them. Then he left and returned home.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당신들은 내가 당신들의 아버지를 온 힘을 다해 섬긴 것을 알 것이오.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know that I've worked for your father with all my strength,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그러나 당신들의 아버지는 나를 속이고 내 품삯을 열 번이나 바꾸었소. 그러나 하나님께서는 그가 나를 해롭게 하지 못하게 하셨소.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your father has cheated me by changing my wages ten times. However, God has not allowed him to harm 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만약 그가 ‘얼룩진 것이 네 품삯이 될 것이다’하면 모든 가축들이 얼룩진 새끼를 낳았소. 그리고 만약 그가 ‘줄무늬가 있는 것이 네 품삯이 될 것이다’하면 모든 가축들이 줄무늬가 있는 새끼를 낳았소.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 said, `The speckled ones will be your wages,' then all the flocks gave birth to speckled young; and if he said, `The streaked ones will be your wages,' then all the flocks bore streaked young.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그렇게 하나님께서는 당신들의 아버지의 가축들을 빼앗아 내게 주셨소.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God has taken away your father's livestock and has given them to 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