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야곱 역시 자기 길을 계속해서 갔는데 하나님의 천사들이 그에게 나타났습니다.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Jacob also went on his way, and the angels of God met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저는 주께서 주의 종에게 베풀어 주신 그 모든 자비하심과 신실하심을 감히 받을 자격이 없는 사람입니다. 제가 지팡이 하나만을 갖고 이 요단 강을 건넜지만 이제는 이렇게 두 무리나 이루었습니다.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unworthy of all the kindness and faithfulness you have shown your servant. I had only my staff when I crossed this Jordan, but now I have become two groups.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저를 제 형의 손, 곧 에서 형의 손에서 구원해 주소서. 그가 와서 저와 제 처자식들을 공격할까 두렵습니다.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Save me, I pray, from the hand of my brother Esau, for I am afraid he will come and attack me, and also the mothers with their children.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그러나 주께서는 ‘내가 분명히 네게 은혜를 베풀어 네 자손이 바다의 모래처럼 셀 수 없이 많아지게 하겠다’라고 말씀하셨습니다.”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 have said, `I will surely make you prosper and will make your descendants like the sand of the sea, which cannot be counted.'"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그날 밤 야곱은 거기에 머물렀습니다. 그는 자기가 가진 것들 가운데 자기 형 에서에게 줄 선물을 골랐습니다.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spent the night there, and from what he had with him he selected a gift for his brother Esau: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그것들은 암염소 200마리와 숫염소 20마리와 암양 200마리와 숫양 20마리와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two hundred female goats and twenty male goats, two hundred ewes and twenty rams,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젖먹이는 암낙타 30마리와 그 새끼들 30마리와 암소 40마리와 황소 열 마리와 암나귀 20마리와 숫나귀 열 마리였습니다.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thirty female camels with their young, forty cows and ten bulls, and twenty female donkeys and ten male donkeys.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야곱은 그것들을 여러 떼로 나눠 각각 자기 종들에게 맡기고는 말했습니다. “나보다 앞서 가라. 그리고 가축 떼 사이에 거리를 두고 가라.”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put them in the care of his servants, each herd by itself, and said to his servants, "Go ahead of me, and keep some space between the herds."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야곱은 가장 앞서 가는 떼에게 말했습니다. “내 형님 에서 어른께서 너희를 맞으러 와서 ‘너희들은 어느 집 사람들이며 또 어디로 가는 길이냐? 너희 앞에 가는 이 짐승들은 누구 것이냐?’라고 물으시면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instructed the one in the lead: "When my brother Esau meets you and asks, `To whom do you belong, and where are you going, and who owns all these animals in front of you?'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너희는 ‘이것들은 주인 어른의 종 야곱의 것인데 그의 주인 에서 어른께 보내는 선물입니다. 야곱은 저희 뒤에 오고 있습니다’라고 말씀드리라.”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you are to say, `They belong to your servant Jacob. They are a gift sent to my lord Esau, and he is coming behind us.'"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그는 또한 두 번째 떼와 세 번째 떼와 그 나머지 떼들을 따라가는 모든 종들에게 말했습니다. “너희가 에서 어른을 만나게 되면 그분께 똑같이 말씀드리라.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also instructed the second, the third and all the others who followed the herds: "You are to say the same thing to Esau when you meet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야곱이 그들을 보고 “이것은 하나님의 군대다”라고 말하며 그곳을 마하나임이라고 불렀습니다.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Jacob saw them, he said, "This is the camp of God!" So he named that place Mahanaim.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그리고 ‘보십시오. 주인 어른의 종 야곱이 저희 뒤에 오고 있습니다’라고 말씀드리라.” 야곱은 ‘혹시 내가 내 앞서 보내는 이 선물들로 형의 마음을 누그러지게 한 다음에 만나면 형이 나를 용서해 주지 않을까’라고 생각한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be sure to say, `Your servant Jacob is coming behind us.'" For he thought, "I will pacify him with these gifts I am sending on ahead; later, when I see him, perhaps he will receive me."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그래서 야곱은 선물을 그의 앞에 먼저 보내고 야곱은 그날 밤에 장막에서 지냈습니다.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Jacob's gifts went on ahead of him, but he himself spent the night in the camp.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그날 밤 야곱이 일어나서 자기의 두 아내와 두 여종과 11명의 아들들을 데리고 얍복 나루를 건넜습니다.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night Jacob got up and took his two wives, his two maidservants and his eleven sons and crossed the ford of the Jabbok.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그는 그들을 데리고 시내를 건네 보내며 자기가 가진 것들도 다 건네 보냈습니다.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he had sent them across the stream, he sent over all his possessions.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그리고 야곱은 홀로 남아 있었는데 어떤 사람이 나타나 동틀 때까지 야곱과 씨름을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Jacob was left alone, and a man wrestled with him till daybreak.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 사람이 자기가 야곱을 이기지 못하는 것을 알고는 야곱의 엉덩이뼈를 쳤습니다. 야곱이 그 사람과 씨름하는 사이에 야곱의 엉덩이뼈가 어긋나게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man saw that he could not overpower him, he touched the socket of Jacob's hip so that his hip was wrenched as he wrestled with the man.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 사람이 말했습니다. “동이 텄으니 나를 보내 주어라.” 야곱이 대답했습니다. “저를 축복하지 않으시면 못 갑니다.”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man said, "Let me go, for it is daybreak." But Jacob replied, "I will not let you go unless you bless me."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 사람이 물었습니다. “네 이름이 무엇이냐?” 그가 대답했습니다. “야곱입니다.”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man asked him, "What is your name?" "Jacob," he answered.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 사람이 말했습니다. “이제 네 이름은 더 이상 야곱이 아니라 이스라엘이다. 네가 하나님과 겨루고 사람들과 겨루어 이겼기 때문이다.”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man said, "Your name will no longer be Jacob, but Israel, because you have struggled with God and with men and have overcome."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야곱이 말했습니다. “주의 이름을 말씀해 주십시오.” 그가 대답했습니다. “어찌 내 이름을 묻느냐?” 그가 거기에서 야곱을 축복했습니다.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Jacob said, "Please tell me your name." But he replied, "Why do you ask my name?" Then he blessed him there.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야곱이 에돔 지방 세일 땅에 있는 형 에서에게 자기 앞서 심부름꾼들을 보내면서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Jacob sent messengers ahead of him to his brother Esau in the land of Seir, the country of Edom.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야곱이 그곳을 브니엘이라 부르고는 말했습니다. “내가 하나님을 대면해서 보았는데도 내 생명이 보존됐구나.”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Jacob called the place Peniel, saying, "It is because I saw God face to face, and yet my life was spared."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야곱이 브니엘을 떠날 때 해가 떴습니다. 그는 엉덩이뼈가 어긋나서 절뚝거렸습니다.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sun rose above him as he passed Peniel, and he was limping because of his hip.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 사람이 엉덩이뼈의 힘줄을 쳤기 때문에 오늘날까지 이스라엘 자손들은 엉덩이뼈에 붙은 힘줄을 먹지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to this day the Israelites do not eat the tendon attached to the socket of the hip, because the socket of Jacob's hip was touched near the tendon.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그들에게 명령했습니다. “너희는 내 주인 에서 형님께 이렇게 말씀드려라. ‘어르신의 종 야곱이 이 말씀을 전하라고 하셨습니다. 제가 라반과 함께 지내며 지금까지 머물렀습니다.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instructed them: "This is what you are to say to my master Esau: `Your servant Jacob says, I have been staying with Laban and have remained there till now.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제게는 소와 나귀와 양과 염소와 남녀 종들이 있습니다. 형님께서 너그러운 사랑을 보여 주시길 바라며 제가 제 주인이신 형님께 이렇게 소식을 전하는 것입니다’라고 말이다.”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cattle and donkeys, sheep and goats, menservants and maidservants. Now I am sending this message to my lord, that I may find favor in your eyes.'"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심부름꾼들이 야곱에게 돌아와 말했습니다. “저희가 주인 어른의 형님께 갔는데 지금 그분이 주인 어른을 만나러 오시는 중입니다. 400명이나 되는 사람들을 거느리시고 함께 오고 계십니다.”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messengers returned to Jacob, they said, "We went to your brother Esau, and now he is coming to meet you, and four hundred men are with him."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야곱은 너무 두렵고 마음이 괴로워서 자기와 함께한 사람들과 양 떼와 소 떼와 낙타들을 두 무리로 나누었습니다.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great fear and distress Jacob divided the people who were with him into two groups, and the flocks and herds and camels as well.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그는 “만약 에서 형이 와서 한 무리를 공격하면 남은 진영은 달아나도록 해야겠다”라고 생각한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thought, "If Esau comes and attacks one group, the group that is left may escape."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야곱은 기도했습니다. “오, 제 할아버지 아브라함의 하나님, 제 아버지 이삭의 하나님 여호와여, 제게 ‘네 고향 네 친척에게로 돌아가라. 그러면 내가 네게 은혜를 베풀어 줄 것이다’라고 말씀하지 않으셨습니까?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Jacob prayed, "O God of my father Abraham, God of my father Isaac, O LORD, who said to me, `Go back to your country and your relatives, and I will make you prosper,'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