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야곱이 눈을 들어 보니 에서가 400명을 거느리고 다가오고 있었습니다. 야곱은 자식들을 레아와 라헬과 두 여종에게 나눠 맡겼습니다.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looked up and there was Esau, coming with his four hundred men; so he divided the children among Leah, Rachel and the two maidservants.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야곱이 말했습니다. “아닙니다. 제가 형님의 은총을 입었다면 제가 드리는 이 선물을 받아 주십시오. 저를 반갑게 맞아 주시는 형님을 보니 마치 하나님의 얼굴을 보는 것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"No, please!" said Jacob. "If I have found favor in your eyes, accept this gift from me. For to see your face is like seeing the face of God, now that you have received me favorably.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제발 형님께 드리는 이 선물을 받아 주십시오. 하나님께서 제게 은혜를 베푸셔서 저도 넉넉합니다.” 야곱이 끝까지 권하자 에서가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Please accept the present that was brought to you, for God has been gracious to me and I have all I need." And because Jacob insisted, Esau accepted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에서가 말했습니다. “자, 이제 가도록 하자. 내가 앞장서마.”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Esau said, "Let us be on our way; I'll accompany you."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야곱이 에서에게 말했습니다. “형님께서도 아시지 않습니까? 제 아이들은 약합니다. 그리고 제게는 젖먹이는 양과 소가 있습니다. 하루라도 더 무리해 몰고 가면 모든 가축이 다 죽을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Jacob said to him, "My lord knows that the children are tender and that I must care for the ewes and cows that are nursing their young. If they are driven hard just one day, all the animals will die.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그러니 내 주께서 이 종보다 먼저 가십시오. 저는 제 앞에 있는 가축들과 아이들이 가는 속도에 맞춰 천천히 가다가 세일에서 내 주를 만나겠습니다.”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let my lord go on ahead of his servant, while I move along slowly at the pace of the droves before me and that of the children, until I come to my lord in Seir."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에서가 말했습니다. “그렇다면 내 사람들을 네게 좀 남겨 놓고 가겠다.” 야곱이 말했습니다. “그렇게까지 하지 않으셔도 됩니다. 그저 내 주께서 저를 너그럽게 받아 주신 것만으로도 저는 좋습니다.”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Esau said, "Then let me leave some of my men with you." "But why do that?" Jacob asked. "Just let me find favor in the eyes of my lord."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그날 에서는 길을 떠나 세일로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day Esau started on his way back to Seir.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그러나 야곱은 숙곳으로 갔습니다. 야곱은 그곳에 집을 짓고 가축 우리도 만들었습니다. 그래서 사람들이 그곳의 이름을 숙곳이라고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Jacob, however, went to Succoth, where he built a place for himself and made shelters for his livestock. That is why the place is called Succoth.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이처럼 야곱이 밧단아람에서 돌아와서 가나안 땅 세겜 성에 무사히 도착해 그 성 앞에 장막을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Jacob came from Paddan Aram, he arrived safely at the city of Shechem in Canaan and camped within sight of the city.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자기가 장막을 친 그 들판의 일부를 세겜의 아버지 하몰의 아들들에게 은 100개를 주고 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hundred pieces of silver, he bought from the sons of Hamor, the father of Shechem, the plot of ground where he pitched his tent.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그는 두 여종과 그 자식들을 맨 앞에 세우고 레아와 그 자식들을 그 다음에 세웠으며 라헬과 요셉은 맨 뒤에 세웠습니다.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put the maidservants and their children in front, Leah and her children next, and Rachel and Joseph in the rear.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거기에 제단을 쌓고 그곳을 엘엘로헤이스라엘이라고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he set up an altar and called it El Elohe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야곱은 그들의 맨 앞으로 나아갔습니다. 그는 땅에 엎드리어 일곱 번 절하며 자기 형에게 다가갔습니다.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himself went on ahead and bowed down to the ground seven times as he approached his brother.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에서가 달려와 야곱을 맞았습니다. 그는 야곱을 부둥켜안으며 두 팔로 야곱의 목을 끌어안고 입 맞추었습니다. 그들은 함께 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Esau ran to meet Jacob and embraced him; he threw his arms around his neck and kissed him. And they wept.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에서가 눈을 들어 여자들과 아이들을 보고 물었습니다. “이 사람들은 누구냐?” 야곱이 대답했습니다. “하나님께서 형님의 종에게 은혜를 베푸셔서 주신 자식들입니다.”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Esau looked up and saw the women and children. "Who are these with you?" he asked. Jacob answered, "They are the children God has graciously given your servant."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그때 여종들과 그들의 아이들이 나와서 절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maidservants and their children approached and bowed down.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다음으로 레아와 그녀의 아이들이 나와서 절했습니다. 마지막으로 요셉과 라헬이 나와서 절을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Next, Leah and her children came and bowed down. Last of all came Joseph and Rachel, and they too bowed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에서가 물었습니다. “내가 만난 이 가축 무리들은 다 무엇이냐?” 야곱이 대답했습니다. “제 주인이신 형님께 은총을 입고자 가져온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Esau asked, "What do you mean by all these droves I met?" "To find favor in your eyes, my lord," he said.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그러자 에서가 말했습니다. “내 동생아, 나는 이미 가진 것이 많다. 네 것이니 네가 가져라.”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Esau said, "I already have plenty, my brother. Keep what you have for yourself."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