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레아와 야곱 사이에서 태어난 딸 디나가 그 땅 여자들을 보러 나갔습니다.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Dinah, the daughter Leah had borne to Jacob, went out to visit the women of the land.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그리고 우리와 함께 삽시다. 땅이 여러분 앞에 있으니 여기서 사십시오. 여기에서 마음대로 다니면서 땅도 얻으십시오.”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can settle among us; the land is open to you. Live in it, trade in it, and acquire property in it."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세겜이 디나의 아버지와 형제들에게 말했습니다. “제가 여러분의 마음에 들기를 바랍니다. 뭐든지 말씀만 하시면 드리겠습니다.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Shechem said to Dinah's father and brothers, "Let me find favor in your eyes, and I will give you whatever you ask.</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결혼 지참금과 선물을 아무리 많이 요구하시더라도 말씀하시는 대로 드리겠습니다. 이 소녀만 제게 아내로 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Make the price for the bride and the gift I am to bring as great as you like, and I'll pay whatever you ask me. Only give me the girl as my wife."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야곱의 아들들은 자기 누이가 더럽혀졌기 때문에 세겜과 그 아버지 하몰에게 거짓으로 대답했습니다.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their sister Dinah had been defiled, Jacob's sons replied deceitfully as they spoke to Shechem and his father Hamor.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 형제들이 두 사람에게 말했습니다. “저희는 할례받지 않은 사람에게 저희 누이를 줄 수가 없습니다. 그것은 저희들에게 수치가 되는 일입니다.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said to them, "We can't do such a thing; we can't give our sister to a man who is not circumcised. That would be a disgrace to us.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하지만 한 가지 조건만 들어주신다면 저희가 댁의 의견을 받아들일 수 있습니다. 그것은 여러분 댁 모든 남자들이 저희들처럼 할례를 받는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will give our consent to you on one condition only: that you become like us by circumcising all your males.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그러면 저희가 저희 딸들을 여러분에게 드리고 댁의 딸들을 저희가 데려올 것입니다. 그리고 저희가 여러분과 함께 살고 한 백성이 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we will give you our daughters and take your daughters for ourselves. We'll settle among you and become one people with you.</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그러나 만약 여러분들이 저희 말대로 할례 받기를 꺼려한다면 저희는 저희의 딸을 데리고 가겠습니다.”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you will not agree to be circumcised, we'll take our sister and go."</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하몰과 그의 아들 세겜은 그들의 제안을 기꺼이 받아들였습니다.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proposal seemed good to Hamor and his son Shechem.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 청년은 야곱의 딸을 좋아했기 때문에 그 말대로 하기를 주저하지 않았습니다. 세겜은 자기 아버지의 집안에서 가장 존경받는 사람이었습니다.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young man, who was the most honored of all his father's household, lost no time in doing what they said, because he was delighted with Jacob's daughter.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그런데 히위 사람 하몰의 아들이자 그 지역의 추장인 세겜이 그녀를 보고 데려다가 그녀를 강제로 범하고 더럽혔습니다.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Shechem son of Hamor the Hivite, the ruler of that area, saw her, he took her and violated her.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그래서 하몰과 그 아들 세겜이 자기들 성문으로 가서 그 성의 사람들에게 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Hamor and his son Shechem went to the gate of their city to speak to their fellow townsmen.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 사람들은 우리에게 우호적인 사람들입니다. 그러니 그들이 이 땅에서 살면서 자유롭게 다니게 해 줍시다. 이 땅은 그들과 함께 살 만큼 충분히 넓습니다. 우리가 그들의 딸들을 우리의 아내로 삼고 우리의 딸들을 그들에게 줍시다.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men are friendly toward us," they said. "Let them live in our land and trade in it; the land has plenty of room for them. We can marry their daughters and they can marry ours.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그러나 그들이 우리와 함께 살고 한 백성이 되는 데는 한 가지 조건이 있습니다. 그것은 그들이 할례를 받은 것처럼 우리의 모든 남자들도 다 할례를 받아야 한다는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men will consent to live with us as one people only on the condition that our males be circumcised, as they themselves are.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그러면 그들의 가축들과 그들의 재산과 그 밖의 모든 짐승들이 다 우리 것이 되지 않겠습니까? 그러니 우리가 그들의 뜻을 받아들여 그들이 우리와 함께 살도록 합시다.”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Won't their livestock, their property and all their other animals become ours? So let us give our consent to them, and they will settle among us."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성문에 나가 있던 모든 사람들이 하몰과 그 아들 세겜의 말을 들었습니다. 그 성의 모든 남자들이 다 할례를 받았습니다.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men who went out of the city gate agreed with Hamor and his son Shechem, and every male in the city was circumcised.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3일 후 그들이 상처가 나서 아픔을 겪고 있을 때 야곱의 두 아들이자 디나의 오빠인 시므온과 레위가 각자 칼을 빼 들고 가 평온한 그 성을 습격해서 모든 남자들을 다 죽여 버렸습니다.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Three days later, while all of them were still in pain, two of Jacob's sons, Simeon and Levi, Dinah's brothers, took their swords and attacked the unsuspecting city, killing every male.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그들은 하몰과 그 아들 세겜을 칼로 죽였습니다. 그리고 세겜의 집에서 디나를 데리고 나왔습니다.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put Hamor and his son Shechem to the sword and took Dinah from Shechem's house and left.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야곱의 아들들은 시체들이 있는 곳으로 가서 그 성을 약탈했습니다. 이는 그들이 자기 누이를 더럽혔기 때문이었습니다.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Jacob came upon the dead bodies and looted the city where their sister had been defiled.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야곱의 아들들은 그들의 양 떼와 가축들과 나귀들과 그 성안에 있는 모든 것들과 들에 있는 모든 것들을 다 가져왔습니다.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seized their flocks and herds and donkeys and everything else of theirs in the city and out in the fields.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또한 그들의 모든 재물들과 모든 여자와 아이들과 집안에 있던 모든 것들을 다 약탈했습니다.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carried off all their wealth and all their women and children, taking as plunder everything in the houses.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그는 야곱의 딸 디나에게 깊이 끌려 그녀를 사랑하고 부드러운 말로 그녀를 위로했습니다.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heart was drawn to Dinah daughter of Jacob, and he loved the girl and spoke tenderly to her.</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야곱이 시므온과 레위에게 말했습니다. “너희가 나를 곤란하게 만들었구나. 이 땅에 사는 사람들, 곧 가나안 족속과 브리스 족속들이 나를 사귈 수 없는 추한 사람이라고 여길 것이다. 나는 수도 얼마 되지 않는데 만약 그들이 뭉쳐서 나를 공격하면 나와 내 집이 망하게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Jacob said to Simeon and Levi, "You have brought trouble on me by making me a stench to the Canaanites and Perizzites, the people living in this land. We are few in number, and if they join forces against me and attack me, I and my household will be destroyed."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그들이 대답했습니다. “그러면 그가 우리 누이를 창녀처럼 대해도 된다는 말씀입니까?”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replied, "Should he have treated our sister like a prostitute?"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세겜이 자기 아버지 하몰에게 말했습니다. “이 소녀를 제 아내로 맞게 해 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Shechem said to his father Hamor, "Get me this girl as my wife."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야곱은 세겜이 자기 딸 디나를 더럽혔다는 말을 들었습니다. 그러나 자기 아들들이 가축들과 함께 들에 나가 있었으므로 아들들이 돌아올 때까지 그는 잠잠히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Jacob heard that his daughter Dinah had been defiled, his sons were in the fields with his livestock; so he kept quiet about it until they came home.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세겜의 아버지 하몰이 청혼하려고 야곱에게 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Shechem's father Hamor went out to talk with Jacob.</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그때는 야곱의 아들들이 소식을 듣고 들에서 돌아와 있었습니다. 그들은 세겜이 야곱의 딸을 강제로 범해 이스라엘에게 수치스러운 일, 곧 해서는 안 될 일을 세겜이 행한 것 때문에 괴로워하며 분노했습니다.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Jacob's sons had come in from the fields as soon as they heard what had happened. They were filled with grief and fury, because Shechem had done a disgraceful thing in Israel by lying with Jacob's daughter -- a thing that should not be done.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하몰이 그들에게 말했습니다. “제 아들 세겜이 댁의 따님을 사랑합니다. 댁의 따님을 제 아들에게 아내로 주시기를 부탁합니다.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Hamor said to them, "My son Shechem has his heart set on your daughter. Please give her to him as his wife.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댁의 가문과 우리네 사이에 통혼합시다. 댁의 따님들을 저희에게 주시고 저희 딸들을 데려가십시오.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Intermarry with us; give us your daughters and take our daughters for yourselves.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